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7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046962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5731607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5908897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5090988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6667873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481233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560384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0664623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442050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5541703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6686585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2983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heel spokes="8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90550" y="1916113"/>
            <a:ext cx="7772400" cy="1470025"/>
          </a:xfrm>
        </p:spPr>
        <p:txBody>
          <a:bodyPr/>
          <a:lstStyle/>
          <a:p>
            <a:r>
              <a:rPr lang="cs-CZ" dirty="0" smtClean="0"/>
              <a:t>Východní Evropa -Přehled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6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 projekt č</a:t>
            </a:r>
            <a:r>
              <a:rPr lang="cs-CZ" dirty="0" smtClean="0"/>
              <a:t>.</a:t>
            </a:r>
            <a:r>
              <a:rPr lang="cs-CZ" dirty="0"/>
              <a:t> CZ.1.07/1.4.00/21.1504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VY_52_INOVACE_370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Tematický </a:t>
            </a:r>
            <a:r>
              <a:rPr lang="cs-CZ" dirty="0"/>
              <a:t>celek: </a:t>
            </a:r>
            <a:r>
              <a:rPr lang="cs-CZ" dirty="0" smtClean="0"/>
              <a:t>Evropské státy II. 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1043608" y="4941168"/>
            <a:ext cx="7056437" cy="11387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cs-CZ" sz="2000" dirty="0" smtClean="0">
                <a:latin typeface="Calibri" pitchFamily="34" charset="0"/>
              </a:rPr>
              <a:t>Anotace</a:t>
            </a:r>
            <a:r>
              <a:rPr lang="cs-CZ" sz="1600" dirty="0" smtClean="0">
                <a:latin typeface="Calibri" pitchFamily="34" charset="0"/>
              </a:rPr>
              <a:t>: </a:t>
            </a:r>
            <a:r>
              <a:rPr lang="cs-CZ" sz="1600" dirty="0" smtClean="0"/>
              <a:t>Materiál </a:t>
            </a:r>
            <a:r>
              <a:rPr lang="cs-CZ" sz="1600" dirty="0"/>
              <a:t>je určen k využití pro práci s interaktivní tabulí.</a:t>
            </a:r>
          </a:p>
          <a:p>
            <a:r>
              <a:rPr lang="cs-CZ" sz="1600" dirty="0" smtClean="0"/>
              <a:t>Slouží </a:t>
            </a:r>
            <a:r>
              <a:rPr lang="cs-CZ" sz="1600" dirty="0"/>
              <a:t>k probírání učiva Evropské státy  formou </a:t>
            </a:r>
            <a:r>
              <a:rPr lang="cs-CZ" sz="1600" dirty="0" smtClean="0"/>
              <a:t>tabulky a </a:t>
            </a:r>
            <a:r>
              <a:rPr lang="cs-CZ" sz="1600" dirty="0"/>
              <a:t>k doplnění </a:t>
            </a:r>
            <a:r>
              <a:rPr lang="cs-CZ" sz="1600" dirty="0" smtClean="0"/>
              <a:t>učiva o </a:t>
            </a:r>
            <a:r>
              <a:rPr lang="cs-CZ" sz="1600" dirty="0"/>
              <a:t>Evropě</a:t>
            </a:r>
            <a:r>
              <a:rPr lang="cs-CZ" sz="1600"/>
              <a:t>. </a:t>
            </a:r>
            <a:endParaRPr lang="cs-CZ" sz="1600" dirty="0"/>
          </a:p>
          <a:p>
            <a:r>
              <a:rPr lang="cs-CZ" sz="1600" dirty="0" smtClean="0"/>
              <a:t>Materiál </a:t>
            </a:r>
            <a:r>
              <a:rPr lang="cs-CZ" sz="1600" dirty="0"/>
              <a:t>může být využit jako zápis do sešitu</a:t>
            </a:r>
            <a:r>
              <a:rPr lang="cs-CZ" sz="1600" dirty="0" smtClean="0">
                <a:latin typeface="Calibri" pitchFamily="34" charset="0"/>
              </a:rPr>
              <a:t>  </a:t>
            </a:r>
            <a:endParaRPr lang="cs-CZ" sz="16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0072796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962674"/>
          </a:xfrm>
        </p:spPr>
        <p:txBody>
          <a:bodyPr>
            <a:normAutofit/>
          </a:bodyPr>
          <a:lstStyle/>
          <a:p>
            <a:r>
              <a:rPr lang="cs-CZ" sz="13800" dirty="0" smtClean="0"/>
              <a:t>V</a:t>
            </a:r>
            <a:r>
              <a:rPr lang="cs-CZ" sz="9600" dirty="0" smtClean="0"/>
              <a:t>ÝCHODNÍ </a:t>
            </a:r>
            <a:r>
              <a:rPr lang="cs-CZ" sz="11500" dirty="0" smtClean="0"/>
              <a:t>E</a:t>
            </a:r>
            <a:r>
              <a:rPr lang="cs-CZ" sz="9600" dirty="0" smtClean="0"/>
              <a:t>VROPA</a:t>
            </a:r>
            <a:br>
              <a:rPr lang="cs-CZ" sz="9600" dirty="0" smtClean="0"/>
            </a:br>
            <a:r>
              <a:rPr lang="cs-CZ" sz="3600" dirty="0" smtClean="0"/>
              <a:t>- </a:t>
            </a:r>
            <a:r>
              <a:rPr lang="cs-CZ" sz="3600" dirty="0" smtClean="0"/>
              <a:t>přehled- </a:t>
            </a:r>
            <a:endParaRPr lang="cs-CZ" sz="3600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" y="0"/>
          <a:ext cx="9144000" cy="6837462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524000"/>
                <a:gridCol w="1524000"/>
                <a:gridCol w="1524000"/>
                <a:gridCol w="1524000"/>
                <a:gridCol w="1524000"/>
                <a:gridCol w="1524000"/>
              </a:tblGrid>
              <a:tr h="8367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Hlavní město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obyvatel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Státní</a:t>
                      </a:r>
                      <a:r>
                        <a:rPr lang="cs-CZ" baseline="0" dirty="0" smtClean="0"/>
                        <a:t> zřízení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Měna</a:t>
                      </a:r>
                      <a:endParaRPr lang="cs-CZ" dirty="0"/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r>
                        <a:rPr lang="cs-CZ" dirty="0" smtClean="0"/>
                        <a:t>Bělorusko</a:t>
                      </a:r>
                    </a:p>
                    <a:p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Minsk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9 680 000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běloruština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Běloruský rubl</a:t>
                      </a:r>
                      <a:endParaRPr lang="cs-CZ" dirty="0"/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r>
                        <a:rPr lang="cs-CZ" dirty="0" smtClean="0"/>
                        <a:t>Estonsko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Tallinn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1 330 000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estonština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Euro</a:t>
                      </a:r>
                      <a:endParaRPr lang="cs-CZ" dirty="0"/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r>
                        <a:rPr lang="cs-CZ" dirty="0" smtClean="0"/>
                        <a:t>Litva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Vilnius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3 365 000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litevština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Litevský </a:t>
                      </a:r>
                      <a:r>
                        <a:rPr lang="cs-CZ" dirty="0" err="1" smtClean="0"/>
                        <a:t>litas</a:t>
                      </a:r>
                      <a:endParaRPr lang="cs-CZ" dirty="0"/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r>
                        <a:rPr lang="cs-CZ" dirty="0" smtClean="0"/>
                        <a:t>Lotyšsko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Riga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2 248 000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lotyština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Lotyšský lat</a:t>
                      </a:r>
                      <a:endParaRPr lang="cs-CZ" dirty="0"/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r>
                        <a:rPr lang="cs-CZ" dirty="0" smtClean="0"/>
                        <a:t>Moldavsko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Kišiněv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3 940 000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moldavština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Moldavský </a:t>
                      </a:r>
                      <a:r>
                        <a:rPr lang="cs-CZ" dirty="0" err="1" smtClean="0"/>
                        <a:t>leu</a:t>
                      </a:r>
                      <a:endParaRPr lang="cs-CZ" dirty="0"/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r>
                        <a:rPr lang="cs-CZ" dirty="0" smtClean="0"/>
                        <a:t>Rusko-část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Moskva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142 915 000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ruština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Rubl</a:t>
                      </a:r>
                      <a:endParaRPr lang="cs-CZ" dirty="0"/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r>
                        <a:rPr lang="cs-CZ" dirty="0" smtClean="0"/>
                        <a:t>Ukrajina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Kyjev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46 011 000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ukrajinština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Ukrajinská hřivna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3375402"/>
              </p:ext>
            </p:extLst>
          </p:nvPr>
        </p:nvGraphicFramePr>
        <p:xfrm>
          <a:off x="2" y="0"/>
          <a:ext cx="9144000" cy="6837462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524000"/>
                <a:gridCol w="1524000"/>
                <a:gridCol w="1524000"/>
                <a:gridCol w="1524000"/>
                <a:gridCol w="1524000"/>
                <a:gridCol w="1524000"/>
              </a:tblGrid>
              <a:tr h="8367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Hlavní město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obyvatel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Státní</a:t>
                      </a:r>
                      <a:r>
                        <a:rPr lang="cs-CZ" baseline="0" dirty="0" smtClean="0"/>
                        <a:t> zřízení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Měna</a:t>
                      </a:r>
                      <a:endParaRPr lang="cs-CZ" dirty="0"/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Minsk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9 680 000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Běloruský rubl</a:t>
                      </a:r>
                      <a:endParaRPr lang="cs-CZ" dirty="0"/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r>
                        <a:rPr lang="cs-CZ" dirty="0" smtClean="0"/>
                        <a:t>Estonsko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1 330 000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estonština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r>
                        <a:rPr lang="cs-CZ" dirty="0" smtClean="0"/>
                        <a:t>Litva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Vilnius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3 365 000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Litevský </a:t>
                      </a:r>
                      <a:r>
                        <a:rPr lang="cs-CZ" dirty="0" err="1" smtClean="0"/>
                        <a:t>litas</a:t>
                      </a:r>
                      <a:endParaRPr lang="cs-CZ" dirty="0"/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r>
                        <a:rPr lang="cs-CZ" dirty="0" smtClean="0"/>
                        <a:t>Lotyšsko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2 248 000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Kišiněv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3 940 000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moldavština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Moldavský </a:t>
                      </a:r>
                      <a:r>
                        <a:rPr lang="cs-CZ" dirty="0" err="1" smtClean="0"/>
                        <a:t>leu</a:t>
                      </a:r>
                      <a:endParaRPr lang="cs-CZ" dirty="0"/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r>
                        <a:rPr lang="cs-CZ" dirty="0" smtClean="0"/>
                        <a:t>Rusko-část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Moskva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142 915 000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r>
                        <a:rPr lang="cs-CZ" dirty="0" smtClean="0"/>
                        <a:t>Ukrajina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46 011 000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ukrajinština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08492321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</TotalTime>
  <Words>201</Words>
  <Application>Microsoft Office PowerPoint</Application>
  <PresentationFormat>Předvádění na obrazovce (4:3)</PresentationFormat>
  <Paragraphs>90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Východní Evropa -Přehled</vt:lpstr>
      <vt:lpstr>VÝCHODNÍ EVROPA - přehled-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VÝCHODNÍ EVROPA</dc:title>
  <dc:creator>123P</dc:creator>
  <cp:lastModifiedBy>Martin Králík</cp:lastModifiedBy>
  <cp:revision>8</cp:revision>
  <dcterms:modified xsi:type="dcterms:W3CDTF">2012-03-16T22:42:59Z</dcterms:modified>
</cp:coreProperties>
</file>