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5580112" y="6309320"/>
            <a:ext cx="324036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Arial Narrow" pitchFamily="34" charset="0"/>
              </a:rPr>
              <a:t>Holašovice</a:t>
            </a:r>
            <a:r>
              <a:rPr lang="cs-CZ" sz="2000" dirty="0" smtClean="0">
                <a:latin typeface="Arial Narrow" pitchFamily="34" charset="0"/>
              </a:rPr>
              <a:t>, památka UNESCO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 r="69369" b="68769"/>
          <a:stretch>
            <a:fillRect/>
          </a:stretch>
        </p:blipFill>
        <p:spPr bwMode="auto">
          <a:xfrm>
            <a:off x="323528" y="188640"/>
            <a:ext cx="244827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5"/>
          <p:cNvPicPr>
            <a:picLocks noChangeAspect="1" noChangeArrowheads="1"/>
          </p:cNvPicPr>
          <p:nvPr/>
        </p:nvPicPr>
        <p:blipFill>
          <a:blip r:embed="rId2" cstate="print"/>
          <a:srcRect l="72072" b="68769"/>
          <a:stretch>
            <a:fillRect/>
          </a:stretch>
        </p:blipFill>
        <p:spPr bwMode="auto">
          <a:xfrm>
            <a:off x="6084168" y="188640"/>
            <a:ext cx="223224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5"/>
          <p:cNvPicPr>
            <a:picLocks noChangeAspect="1" noChangeArrowheads="1"/>
          </p:cNvPicPr>
          <p:nvPr/>
        </p:nvPicPr>
        <p:blipFill>
          <a:blip r:embed="rId2" cstate="print"/>
          <a:srcRect t="69670" r="69369"/>
          <a:stretch>
            <a:fillRect/>
          </a:stretch>
        </p:blipFill>
        <p:spPr bwMode="auto">
          <a:xfrm>
            <a:off x="323528" y="4365104"/>
            <a:ext cx="2448272" cy="1818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>
          <a:blip r:embed="rId2" cstate="print"/>
          <a:srcRect l="30631" t="31231" r="27928" b="30331"/>
          <a:stretch>
            <a:fillRect/>
          </a:stretch>
        </p:blipFill>
        <p:spPr bwMode="auto">
          <a:xfrm>
            <a:off x="2771800" y="2060848"/>
            <a:ext cx="331236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2" cstate="print"/>
          <a:srcRect l="72072" t="69670"/>
          <a:stretch>
            <a:fillRect/>
          </a:stretch>
        </p:blipFill>
        <p:spPr bwMode="auto">
          <a:xfrm>
            <a:off x="6084168" y="4365104"/>
            <a:ext cx="2232248" cy="1818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5"/>
          <p:cNvPicPr>
            <a:picLocks noChangeAspect="1" noChangeArrowheads="1"/>
          </p:cNvPicPr>
          <p:nvPr/>
        </p:nvPicPr>
        <p:blipFill>
          <a:blip r:embed="rId2" cstate="print"/>
          <a:srcRect t="31231" r="69369" b="30330"/>
          <a:stretch>
            <a:fillRect/>
          </a:stretch>
        </p:blipFill>
        <p:spPr bwMode="auto">
          <a:xfrm>
            <a:off x="323528" y="2060848"/>
            <a:ext cx="244827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5"/>
          <p:cNvPicPr>
            <a:picLocks noChangeAspect="1" noChangeArrowheads="1"/>
          </p:cNvPicPr>
          <p:nvPr/>
        </p:nvPicPr>
        <p:blipFill>
          <a:blip r:embed="rId2" cstate="print"/>
          <a:srcRect l="30631" r="27027" b="68769"/>
          <a:stretch>
            <a:fillRect/>
          </a:stretch>
        </p:blipFill>
        <p:spPr bwMode="auto">
          <a:xfrm>
            <a:off x="2771800" y="188640"/>
            <a:ext cx="338437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5"/>
          <p:cNvPicPr>
            <a:picLocks noChangeAspect="1" noChangeArrowheads="1"/>
          </p:cNvPicPr>
          <p:nvPr/>
        </p:nvPicPr>
        <p:blipFill>
          <a:blip r:embed="rId2" cstate="print"/>
          <a:srcRect l="30631" t="69670" r="27928"/>
          <a:stretch>
            <a:fillRect/>
          </a:stretch>
        </p:blipFill>
        <p:spPr bwMode="auto">
          <a:xfrm>
            <a:off x="2771800" y="4365104"/>
            <a:ext cx="3312368" cy="1818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5"/>
          <p:cNvPicPr>
            <a:picLocks noChangeAspect="1" noChangeArrowheads="1"/>
          </p:cNvPicPr>
          <p:nvPr/>
        </p:nvPicPr>
        <p:blipFill>
          <a:blip r:embed="rId2" cstate="print"/>
          <a:srcRect l="72072" t="31231" b="30330"/>
          <a:stretch>
            <a:fillRect/>
          </a:stretch>
        </p:blipFill>
        <p:spPr bwMode="auto">
          <a:xfrm>
            <a:off x="6084168" y="2060848"/>
            <a:ext cx="22322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6165304"/>
            <a:ext cx="28083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Náves v </a:t>
            </a:r>
            <a:r>
              <a:rPr lang="cs-CZ" sz="2400" dirty="0" err="1" smtClean="0">
                <a:latin typeface="Arial Narrow" pitchFamily="34" charset="0"/>
              </a:rPr>
              <a:t>Holašovicích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516216" y="6211669"/>
            <a:ext cx="244827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Rybník na návsi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1:   </a:t>
            </a:r>
            <a:r>
              <a:rPr lang="cs-CZ" sz="1600" dirty="0" smtClean="0"/>
              <a:t>Soubor:Hola%C5%A1ovice10.jpg.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cs.wikipedia.org/wiki/Soubor:Hola%C5%A1ovice10.jpg&gt;  jako volné dílo</a:t>
            </a:r>
            <a:endParaRPr lang="cs-CZ" sz="1600" b="1" dirty="0" smtClean="0"/>
          </a:p>
          <a:p>
            <a:r>
              <a:rPr lang="cs-CZ" sz="1600" dirty="0" smtClean="0"/>
              <a:t>Obr.2</a:t>
            </a:r>
            <a:r>
              <a:rPr lang="cs-CZ" sz="1600" dirty="0" smtClean="0"/>
              <a:t>:  Soubor:Hola%C5%A1ovice1.jpg.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cs.wikipedia.org/wiki/Soubor:Hola%C5%A1ovice1.jpg&gt;  jako volné dílo</a:t>
            </a:r>
            <a:endParaRPr lang="cs-CZ" sz="1600" b="1" dirty="0" smtClean="0"/>
          </a:p>
          <a:p>
            <a:r>
              <a:rPr lang="cs-CZ" sz="1600" b="1" dirty="0" smtClean="0"/>
              <a:t>Obr.3:  </a:t>
            </a:r>
            <a:r>
              <a:rPr lang="cs-CZ" sz="1600" dirty="0" smtClean="0"/>
              <a:t>Soubor:Hola%C5%A1ovice4.JPG.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&lt;http://cs.wikipedia.org/wiki/Soubor:Hola%C5%A1ovice4.JPG&gt;</a:t>
            </a:r>
            <a:r>
              <a:rPr lang="cs-CZ" sz="1600" b="1" dirty="0" smtClean="0"/>
              <a:t> </a:t>
            </a:r>
            <a:r>
              <a:rPr lang="cs-CZ" sz="1600" dirty="0" smtClean="0"/>
              <a:t>jako volné dílo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158</TotalTime>
  <Words>54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19</cp:revision>
  <dcterms:created xsi:type="dcterms:W3CDTF">2011-03-27T17:17:06Z</dcterms:created>
  <dcterms:modified xsi:type="dcterms:W3CDTF">2011-05-10T14:47:35Z</dcterms:modified>
</cp:coreProperties>
</file>