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8" r:id="rId5"/>
    <p:sldId id="261" r:id="rId6"/>
    <p:sldId id="264" r:id="rId7"/>
    <p:sldId id="269" r:id="rId8"/>
    <p:sldId id="270" r:id="rId9"/>
    <p:sldId id="274" r:id="rId10"/>
    <p:sldId id="276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EDB85-4E7C-4B20-8810-0C5E130C1167}" type="datetimeFigureOut">
              <a:rPr lang="cs-CZ" smtClean="0"/>
              <a:pPr/>
              <a:t>30.7.2013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24C9-8FFC-46A0-B2AA-0A30F576149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EDB85-4E7C-4B20-8810-0C5E130C1167}" type="datetimeFigureOut">
              <a:rPr lang="cs-CZ" smtClean="0"/>
              <a:pPr/>
              <a:t>30.7.2013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24C9-8FFC-46A0-B2AA-0A30F576149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EDB85-4E7C-4B20-8810-0C5E130C1167}" type="datetimeFigureOut">
              <a:rPr lang="cs-CZ" smtClean="0"/>
              <a:pPr/>
              <a:t>30.7.2013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24C9-8FFC-46A0-B2AA-0A30F576149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EDB85-4E7C-4B20-8810-0C5E130C1167}" type="datetimeFigureOut">
              <a:rPr lang="cs-CZ" smtClean="0"/>
              <a:pPr/>
              <a:t>30.7.2013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24C9-8FFC-46A0-B2AA-0A30F576149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EDB85-4E7C-4B20-8810-0C5E130C1167}" type="datetimeFigureOut">
              <a:rPr lang="cs-CZ" smtClean="0"/>
              <a:pPr/>
              <a:t>30.7.2013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24C9-8FFC-46A0-B2AA-0A30F576149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EDB85-4E7C-4B20-8810-0C5E130C1167}" type="datetimeFigureOut">
              <a:rPr lang="cs-CZ" smtClean="0"/>
              <a:pPr/>
              <a:t>30.7.2013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24C9-8FFC-46A0-B2AA-0A30F576149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EDB85-4E7C-4B20-8810-0C5E130C1167}" type="datetimeFigureOut">
              <a:rPr lang="cs-CZ" smtClean="0"/>
              <a:pPr/>
              <a:t>30.7.2013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24C9-8FFC-46A0-B2AA-0A30F576149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EDB85-4E7C-4B20-8810-0C5E130C1167}" type="datetimeFigureOut">
              <a:rPr lang="cs-CZ" smtClean="0"/>
              <a:pPr/>
              <a:t>30.7.2013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24C9-8FFC-46A0-B2AA-0A30F576149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EDB85-4E7C-4B20-8810-0C5E130C1167}" type="datetimeFigureOut">
              <a:rPr lang="cs-CZ" smtClean="0"/>
              <a:pPr/>
              <a:t>30.7.2013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24C9-8FFC-46A0-B2AA-0A30F576149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EDB85-4E7C-4B20-8810-0C5E130C1167}" type="datetimeFigureOut">
              <a:rPr lang="cs-CZ" smtClean="0"/>
              <a:pPr/>
              <a:t>30.7.2013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24C9-8FFC-46A0-B2AA-0A30F576149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EDB85-4E7C-4B20-8810-0C5E130C1167}" type="datetimeFigureOut">
              <a:rPr lang="cs-CZ" smtClean="0"/>
              <a:pPr/>
              <a:t>30.7.2013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24C9-8FFC-46A0-B2AA-0A30F576149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EDB85-4E7C-4B20-8810-0C5E130C1167}" type="datetimeFigureOut">
              <a:rPr lang="cs-CZ" smtClean="0"/>
              <a:pPr/>
              <a:t>30.7.2013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224C9-8FFC-46A0-B2AA-0A30F576149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42918"/>
            <a:ext cx="7772400" cy="3071833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VY_22_INOVACE_01_Versailes_zh2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19.07.2013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8.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zámek, zahrady, fontány.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ze zámku a zahrad  Versailles.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300" i="1" dirty="0" smtClean="0"/>
              <a:t>Autorem materiálu a všech jeho částí, není-li uvedeno jinak,</a:t>
            </a:r>
            <a:endParaRPr lang="cs-CZ" sz="1300" dirty="0" smtClean="0"/>
          </a:p>
          <a:p>
            <a:pPr hangingPunct="0"/>
            <a:r>
              <a:rPr lang="cs-CZ" sz="1300" i="1" dirty="0" smtClean="0"/>
              <a:t>je Mgr. Zdena Hanušová.</a:t>
            </a:r>
            <a:endParaRPr lang="cs-CZ" sz="1300" dirty="0" smtClean="0"/>
          </a:p>
          <a:p>
            <a:pPr hangingPunct="0"/>
            <a:r>
              <a:rPr lang="cs-CZ" sz="1300" i="1" dirty="0" smtClean="0"/>
              <a:t>Financováno z ESF a státního rozpočtu ČR</a:t>
            </a:r>
            <a:endParaRPr lang="cs-CZ" sz="1300" dirty="0" smtClean="0"/>
          </a:p>
          <a:p>
            <a:endParaRPr lang="cs-CZ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Versailles</a:t>
            </a:r>
            <a:br>
              <a:rPr lang="cs-CZ" b="1" dirty="0" smtClean="0"/>
            </a:b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464" b="10663"/>
          <a:stretch>
            <a:fillRect/>
          </a:stretch>
        </p:blipFill>
        <p:spPr bwMode="auto">
          <a:xfrm>
            <a:off x="1214414" y="1357298"/>
            <a:ext cx="6429420" cy="468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Statue of Louis XIV. in front of the castle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80" b="10663"/>
          <a:stretch>
            <a:fillRect/>
          </a:stretch>
        </p:blipFill>
        <p:spPr bwMode="auto">
          <a:xfrm>
            <a:off x="1428728" y="1428736"/>
            <a:ext cx="6357982" cy="4757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tour begins at the garden terrace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464" b="12241"/>
          <a:stretch>
            <a:fillRect/>
          </a:stretch>
        </p:blipFill>
        <p:spPr bwMode="auto">
          <a:xfrm>
            <a:off x="785786" y="1643050"/>
            <a:ext cx="7429552" cy="4900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T</a:t>
            </a:r>
            <a:r>
              <a:rPr lang="en-US" sz="2400" dirty="0" smtClean="0"/>
              <a:t>he gardens are very well prepared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744" b="11609"/>
          <a:stretch>
            <a:fillRect/>
          </a:stretch>
        </p:blipFill>
        <p:spPr bwMode="auto">
          <a:xfrm>
            <a:off x="1571604" y="1428736"/>
            <a:ext cx="5929354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 The Chateau de Versailles is a </a:t>
            </a:r>
            <a:r>
              <a:rPr lang="cs-CZ" sz="2400" dirty="0" smtClean="0"/>
              <a:t>beautiful</a:t>
            </a:r>
            <a:r>
              <a:rPr lang="en-US" sz="2400" dirty="0" smtClean="0"/>
              <a:t> complex of gardens with fountains.</a:t>
            </a:r>
            <a:endParaRPr lang="cs-CZ" sz="2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560" b="11610"/>
          <a:stretch>
            <a:fillRect/>
          </a:stretch>
        </p:blipFill>
        <p:spPr bwMode="auto">
          <a:xfrm>
            <a:off x="1500166" y="1357298"/>
            <a:ext cx="6000792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largest fountain is Neptune Fountain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80" b="10663"/>
          <a:stretch>
            <a:fillRect/>
          </a:stretch>
        </p:blipFill>
        <p:spPr bwMode="auto">
          <a:xfrm>
            <a:off x="785786" y="1643050"/>
            <a:ext cx="7572428" cy="482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Another fountain.</a:t>
            </a:r>
            <a:endParaRPr lang="cs-CZ" sz="24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464" b="10663"/>
          <a:stretch>
            <a:fillRect/>
          </a:stretch>
        </p:blipFill>
        <p:spPr bwMode="auto">
          <a:xfrm>
            <a:off x="1500166" y="1714488"/>
            <a:ext cx="5946267" cy="482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Outside the castle.</a:t>
            </a:r>
            <a:r>
              <a:rPr lang="cs-CZ" sz="2400" b="1" dirty="0" smtClean="0"/>
              <a:t/>
            </a:r>
            <a:br>
              <a:rPr lang="cs-CZ" sz="2400" b="1" dirty="0" smtClean="0"/>
            </a:br>
            <a:endParaRPr lang="cs-CZ" sz="2400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648" b="12241"/>
          <a:stretch>
            <a:fillRect/>
          </a:stretch>
        </p:blipFill>
        <p:spPr bwMode="auto">
          <a:xfrm>
            <a:off x="1428728" y="1643050"/>
            <a:ext cx="6072230" cy="468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Entrance to the castle.</a:t>
            </a:r>
            <a:endParaRPr lang="cs-CZ" sz="2400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464" b="10663"/>
          <a:stretch>
            <a:fillRect/>
          </a:stretch>
        </p:blipFill>
        <p:spPr bwMode="auto">
          <a:xfrm>
            <a:off x="1571604" y="1643050"/>
            <a:ext cx="5946267" cy="4900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(2013 – 07 – 19)</a:t>
            </a:r>
          </a:p>
          <a:p>
            <a:pPr hangingPunct="0"/>
            <a:r>
              <a:rPr lang="cs-CZ" dirty="0" smtClean="0"/>
              <a:t>Zdroje: vlastní archiv autorky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101</Words>
  <Application>Microsoft Office PowerPoint</Application>
  <PresentationFormat>Předvádění na obrazovce (4:3)</PresentationFormat>
  <Paragraphs>15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Název školy: Základní škola Chomutov, Písečná 5144 Název materiálu: VY_22_INOVACE_01_Versailes_zh2 Číslo projektu: CZ 1.07/1.4.00/21.3355 Autor: Mgr. Zdena Hanušová Datum tvorby: 19.07.2013 Cílový ročník: 8. ročník Vzdělávací oblast: Anglický jazyk Klíčové slovo: zámek, zahrady, fontány. Anotace: Prezentace fotografií ze zámku a zahrad  Versailles.</vt:lpstr>
      <vt:lpstr>Versailles </vt:lpstr>
      <vt:lpstr>Statue of Louis XIV. in front of the castle.</vt:lpstr>
      <vt:lpstr>The tour begins at the garden terrace.</vt:lpstr>
      <vt:lpstr>The gardens are very well prepared.</vt:lpstr>
      <vt:lpstr> The Chateau de Versailles is a beautiful complex of gardens with fountains.</vt:lpstr>
      <vt:lpstr>The largest fountain is Neptune Fountain.</vt:lpstr>
      <vt:lpstr>Another fountain.</vt:lpstr>
      <vt:lpstr>Outside the castle. </vt:lpstr>
      <vt:lpstr>Entrance to the castle.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Chomutov, Písečná 5144 Název materiálu: VY_22_INOVACE_18_Central Park_zh1 Číslo projektu: CZ 1.07/1.4.00/21.3355 Autor: Mgr. Zdena Hanušová Datum tvorby: 11.04.2013 Cílový ročník: 6. ročník Vzdělávací oblast: Anglický jazyk Klíčové slovo: park, oddych, trávník, cesty, sport. Anotace: Central park na fotografiích s popisky.</dc:title>
  <dc:creator>Losan</dc:creator>
  <cp:lastModifiedBy>Miroslav Žalud</cp:lastModifiedBy>
  <cp:revision>8</cp:revision>
  <dcterms:created xsi:type="dcterms:W3CDTF">2013-04-16T16:49:10Z</dcterms:created>
  <dcterms:modified xsi:type="dcterms:W3CDTF">2013-07-30T06:21:29Z</dcterms:modified>
</cp:coreProperties>
</file>