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2" r:id="rId7"/>
    <p:sldId id="261" r:id="rId8"/>
    <p:sldId id="264" r:id="rId9"/>
    <p:sldId id="265" r:id="rId10"/>
    <p:sldId id="266" r:id="rId11"/>
    <p:sldId id="269" r:id="rId12"/>
    <p:sldId id="271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BDCE5-E313-47F5-B2D5-D868AD2A1C99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11CB38-F9B9-441F-884D-910AE048A1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245746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VY_22_INOVACE_02_Disneyland_zh2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19.07.2013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</a:t>
            </a:r>
            <a:r>
              <a:rPr lang="cs-CZ" sz="1600" b="1" dirty="0" smtClean="0"/>
              <a:t>: </a:t>
            </a:r>
            <a:r>
              <a:rPr lang="cs-CZ" sz="1600" b="1" dirty="0" err="1" smtClean="0"/>
              <a:t>Disney</a:t>
            </a:r>
            <a:r>
              <a:rPr lang="cs-CZ" sz="1600" b="1" dirty="0" smtClean="0"/>
              <a:t>, </a:t>
            </a:r>
            <a:r>
              <a:rPr lang="cs-CZ" sz="1600" b="1" dirty="0" smtClean="0"/>
              <a:t>park, oddych, </a:t>
            </a:r>
            <a:r>
              <a:rPr lang="cs-CZ" sz="1600" b="1" dirty="0" smtClean="0"/>
              <a:t>zábava.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</a:t>
            </a:r>
            <a:r>
              <a:rPr lang="cs-CZ" sz="1600" dirty="0" smtClean="0"/>
              <a:t>Prezentace fotografií z Disneylandu v Paříži.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Disneyland 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1609"/>
          <a:stretch>
            <a:fillRect/>
          </a:stretch>
        </p:blipFill>
        <p:spPr bwMode="auto">
          <a:xfrm>
            <a:off x="1571604" y="1357298"/>
            <a:ext cx="592935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Entrance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park.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Walt</a:t>
            </a:r>
            <a:r>
              <a:rPr lang="cs-CZ" sz="2400" dirty="0" smtClean="0"/>
              <a:t> </a:t>
            </a:r>
            <a:r>
              <a:rPr lang="cs-CZ" sz="2400" dirty="0" err="1" smtClean="0"/>
              <a:t>Disney</a:t>
            </a:r>
            <a:r>
              <a:rPr lang="cs-CZ" sz="2400" dirty="0" smtClean="0"/>
              <a:t> Studio.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0663"/>
          <a:stretch>
            <a:fillRect/>
          </a:stretch>
        </p:blipFill>
        <p:spPr bwMode="auto">
          <a:xfrm>
            <a:off x="1500166" y="1571612"/>
            <a:ext cx="6017705" cy="4900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Walt</a:t>
            </a:r>
            <a:r>
              <a:rPr lang="cs-CZ" sz="2400" dirty="0" smtClean="0"/>
              <a:t> </a:t>
            </a:r>
            <a:r>
              <a:rPr lang="cs-CZ" sz="2400" dirty="0" err="1" smtClean="0"/>
              <a:t>Disney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Mickey</a:t>
            </a:r>
            <a:r>
              <a:rPr lang="cs-CZ" sz="2400" dirty="0" smtClean="0"/>
              <a:t> Mouse - </a:t>
            </a:r>
            <a:r>
              <a:rPr lang="cs-CZ" sz="2400" dirty="0" err="1" smtClean="0"/>
              <a:t>their</a:t>
            </a:r>
            <a:r>
              <a:rPr lang="cs-CZ" sz="2400" dirty="0" smtClean="0"/>
              <a:t> statue.</a:t>
            </a:r>
            <a:r>
              <a:rPr lang="cs-CZ" sz="2400" dirty="0" smtClean="0"/>
              <a:t> 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2241"/>
          <a:stretch>
            <a:fillRect/>
          </a:stretch>
        </p:blipFill>
        <p:spPr bwMode="auto">
          <a:xfrm>
            <a:off x="1285852" y="1571612"/>
            <a:ext cx="6429420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Children's dreams are becoming reality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en-US" sz="2400" dirty="0" smtClean="0"/>
              <a:t>adults</a:t>
            </a:r>
            <a:r>
              <a:rPr lang="cs-CZ" sz="2400" dirty="0" smtClean="0"/>
              <a:t> are </a:t>
            </a:r>
            <a:r>
              <a:rPr lang="cs-CZ" sz="2400" dirty="0" err="1" smtClean="0"/>
              <a:t>children</a:t>
            </a:r>
            <a:r>
              <a:rPr lang="en-US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0663"/>
          <a:stretch>
            <a:fillRect/>
          </a:stretch>
        </p:blipFill>
        <p:spPr bwMode="auto">
          <a:xfrm>
            <a:off x="714348" y="1214422"/>
            <a:ext cx="7660779" cy="5186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Halloween</a:t>
            </a:r>
            <a:r>
              <a:rPr lang="cs-CZ" sz="2400" dirty="0" smtClean="0"/>
              <a:t> - </a:t>
            </a:r>
            <a:r>
              <a:rPr lang="cs-CZ" sz="2400" dirty="0" err="1" smtClean="0"/>
              <a:t>decoration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928662" y="1500174"/>
            <a:ext cx="7215238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Ride a boat along the </a:t>
            </a:r>
            <a:r>
              <a:rPr lang="en-US" sz="2400" dirty="0" smtClean="0"/>
              <a:t>river</a:t>
            </a:r>
            <a:r>
              <a:rPr lang="cs-CZ" sz="2400" dirty="0" smtClean="0"/>
              <a:t>.</a:t>
            </a:r>
            <a:endParaRPr lang="en-US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0663"/>
          <a:stretch>
            <a:fillRect/>
          </a:stretch>
        </p:blipFill>
        <p:spPr bwMode="auto">
          <a:xfrm>
            <a:off x="857224" y="1643050"/>
            <a:ext cx="7572428" cy="4043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large park offers lots of fun for kids and </a:t>
            </a:r>
            <a:r>
              <a:rPr lang="en-US" sz="2400" dirty="0" smtClean="0"/>
              <a:t>adults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2241"/>
          <a:stretch>
            <a:fillRect/>
          </a:stretch>
        </p:blipFill>
        <p:spPr bwMode="auto">
          <a:xfrm>
            <a:off x="1142976" y="1214422"/>
            <a:ext cx="7000924" cy="5186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Disneyland awaits journey full of fairy tale </a:t>
            </a:r>
            <a:r>
              <a:rPr lang="en-US" sz="2400" dirty="0" smtClean="0"/>
              <a:t>creatures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947" r="10014"/>
          <a:stretch>
            <a:fillRect/>
          </a:stretch>
        </p:blipFill>
        <p:spPr bwMode="auto">
          <a:xfrm>
            <a:off x="2357422" y="1643050"/>
            <a:ext cx="419756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Disneyland - a country full of magic and miracle</a:t>
            </a:r>
            <a:r>
              <a:rPr lang="cs-CZ" sz="2400" dirty="0" smtClean="0"/>
              <a:t>s.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Disney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786050" y="1285860"/>
            <a:ext cx="3500462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</a:t>
            </a:r>
            <a:r>
              <a:rPr lang="cs-CZ" dirty="0" smtClean="0"/>
              <a:t>07 </a:t>
            </a:r>
            <a:r>
              <a:rPr lang="cs-CZ" dirty="0" smtClean="0"/>
              <a:t>– </a:t>
            </a:r>
            <a:r>
              <a:rPr lang="cs-CZ" dirty="0" smtClean="0"/>
              <a:t>19)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116</Words>
  <Application>Microsoft Office PowerPoint</Application>
  <PresentationFormat>Předvádění na obrazovce (4:3)</PresentationFormat>
  <Paragraphs>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 školy: Základní škola Chomutov, Písečná 5144 Název materiálu: VY_22_INOVACE_02_Disneyland_zh2 Číslo projektu: CZ 1.07/1.4.00/21.3355 Autor: Mgr. Zdena Hanušová Datum tvorby: 19.07.2013 Cílový ročník: 6. ročník Vzdělávací oblast: Anglický jazyk Klíčové slovo: Disney, park, oddych, zábava. Anotace: Prezentace fotografií z Disneylandu v Paříži.</vt:lpstr>
      <vt:lpstr>Disneyland </vt:lpstr>
      <vt:lpstr>Entrance to the park.</vt:lpstr>
      <vt:lpstr>Walt Disney Studio.</vt:lpstr>
      <vt:lpstr>Walt Disney and Mickey Mouse - their statue. </vt:lpstr>
      <vt:lpstr>Children's dreams are becoming reality and adults are children.</vt:lpstr>
      <vt:lpstr>Halloween - decoration.</vt:lpstr>
      <vt:lpstr>Ride a boat along the river.</vt:lpstr>
      <vt:lpstr>The large park offers lots of fun for kids and adults.</vt:lpstr>
      <vt:lpstr>In Disneyland awaits journey full of fairy tale creatures.</vt:lpstr>
      <vt:lpstr>Disneyland - a country full of magic and miracles.</vt:lpstr>
      <vt:lpstr>Disney castle.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VY_22_INOVACE_18_Central Park_zh1 Číslo projektu: CZ 1.07/1.4.00/21.3355 Autor: Mgr. Zdena Hanušová Datum tvorby: 11.04.2013 Cílový ročník: 6. ročník Vzdělávací oblast: Anglický jazyk Klíčové slovo: park, oddych, trávník, cesty, sport. Anotace: Central park na fotografiích s popisky.</dc:title>
  <dc:creator>Losan</dc:creator>
  <cp:lastModifiedBy>Losan</cp:lastModifiedBy>
  <cp:revision>5</cp:revision>
  <dcterms:created xsi:type="dcterms:W3CDTF">2013-04-16T16:50:30Z</dcterms:created>
  <dcterms:modified xsi:type="dcterms:W3CDTF">2013-07-19T17:43:01Z</dcterms:modified>
</cp:coreProperties>
</file>