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10.5.2011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725144"/>
            <a:ext cx="8305800" cy="1143000"/>
          </a:xfrm>
        </p:spPr>
        <p:txBody>
          <a:bodyPr/>
          <a:lstStyle/>
          <a:p>
            <a:r>
              <a:rPr lang="cs-CZ" dirty="0" smtClean="0"/>
              <a:t>Středočeský kraj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7772400" cy="1828800"/>
          </a:xfrm>
        </p:spPr>
        <p:txBody>
          <a:bodyPr>
            <a:normAutofit/>
          </a:bodyPr>
          <a:lstStyle/>
          <a:p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5652120" y="6457890"/>
            <a:ext cx="331236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Chrám svaté Barbory, Kutná Hora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r="70732" b="67280"/>
          <a:stretch>
            <a:fillRect/>
          </a:stretch>
        </p:blipFill>
        <p:spPr bwMode="auto">
          <a:xfrm>
            <a:off x="107504" y="136717"/>
            <a:ext cx="2592288" cy="19961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 t="68131" r="69919"/>
          <a:stretch>
            <a:fillRect/>
          </a:stretch>
        </p:blipFill>
        <p:spPr bwMode="auto">
          <a:xfrm>
            <a:off x="107504" y="4293096"/>
            <a:ext cx="266429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l="69106" t="68130"/>
          <a:stretch>
            <a:fillRect/>
          </a:stretch>
        </p:blipFill>
        <p:spPr bwMode="auto">
          <a:xfrm>
            <a:off x="6228184" y="4293096"/>
            <a:ext cx="273630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l="67480" b="66099"/>
          <a:stretch>
            <a:fillRect/>
          </a:stretch>
        </p:blipFill>
        <p:spPr bwMode="auto">
          <a:xfrm>
            <a:off x="6084168" y="136717"/>
            <a:ext cx="2880320" cy="20681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l="29268" t="68131" r="30081"/>
          <a:stretch>
            <a:fillRect/>
          </a:stretch>
        </p:blipFill>
        <p:spPr bwMode="auto">
          <a:xfrm>
            <a:off x="2699792" y="4293096"/>
            <a:ext cx="3600400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t="32720" r="70732" b="31869"/>
          <a:stretch>
            <a:fillRect/>
          </a:stretch>
        </p:blipFill>
        <p:spPr bwMode="auto">
          <a:xfrm>
            <a:off x="107504" y="2132856"/>
            <a:ext cx="2592288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l="67480" t="33901" b="31869"/>
          <a:stretch>
            <a:fillRect/>
          </a:stretch>
        </p:blipFill>
        <p:spPr bwMode="auto">
          <a:xfrm>
            <a:off x="6084168" y="2204864"/>
            <a:ext cx="288032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l="29268" t="40982" r="32520" b="31869"/>
          <a:stretch>
            <a:fillRect/>
          </a:stretch>
        </p:blipFill>
        <p:spPr bwMode="auto">
          <a:xfrm>
            <a:off x="2699792" y="2636912"/>
            <a:ext cx="3384376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 l="28455" r="32520" b="57837"/>
          <a:stretch>
            <a:fillRect/>
          </a:stretch>
        </p:blipFill>
        <p:spPr bwMode="auto">
          <a:xfrm>
            <a:off x="2627784" y="136717"/>
            <a:ext cx="3456384" cy="2572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1" y="260648"/>
            <a:ext cx="8751868" cy="571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7236296" y="6457890"/>
            <a:ext cx="172819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Noční pohled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6488668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62897"/>
            <a:ext cx="4536504" cy="6795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796136" y="2060848"/>
            <a:ext cx="280831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Narrow" pitchFamily="34" charset="0"/>
              </a:rPr>
              <a:t>Interiér chrámu</a:t>
            </a:r>
            <a:endParaRPr lang="cs-CZ" sz="3600" dirty="0">
              <a:latin typeface="Arial Narrow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80312" y="6309320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74133"/>
          </a:xfrm>
        </p:spPr>
        <p:txBody>
          <a:bodyPr/>
          <a:lstStyle/>
          <a:p>
            <a:r>
              <a:rPr lang="cs-CZ" sz="1600" dirty="0" smtClean="0"/>
              <a:t>Obr. 1: </a:t>
            </a:r>
            <a:r>
              <a:rPr lang="cs-CZ" sz="1600" dirty="0" smtClean="0"/>
              <a:t>Soubor:KUTNA HORA %28js%29 7.jpg.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&lt;http://cs.wikipedia.org/wiki/Soubor:KUTNA_HORA_%28js%29_7.jpg&gt;</a:t>
            </a:r>
            <a:r>
              <a:rPr lang="cs-CZ" sz="1600" dirty="0" smtClean="0"/>
              <a:t>  podle </a:t>
            </a:r>
            <a:r>
              <a:rPr lang="cs-CZ" sz="1600" dirty="0" smtClean="0"/>
              <a:t>podmínek </a:t>
            </a:r>
            <a:r>
              <a:rPr lang="cs-CZ" sz="1600" b="1" dirty="0" smtClean="0"/>
              <a:t>Svobodné licence GNU pro </a:t>
            </a:r>
            <a:r>
              <a:rPr lang="cs-CZ" sz="1600" b="1" dirty="0" smtClean="0"/>
              <a:t>dokumenty</a:t>
            </a:r>
          </a:p>
          <a:p>
            <a:r>
              <a:rPr lang="cs-CZ" sz="1600" dirty="0" smtClean="0"/>
              <a:t>Obr.2</a:t>
            </a:r>
            <a:r>
              <a:rPr lang="cs-CZ" sz="1600" dirty="0" smtClean="0"/>
              <a:t>: Soubor:KUTNA HORA %28js%29 11.jpg.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://cs.wikipedia.org/wiki/Soubor:KUTNA_HORA_%</a:t>
            </a:r>
            <a:r>
              <a:rPr lang="cs-CZ" sz="1600" dirty="0" smtClean="0"/>
              <a:t>28js%29_11.jpg&gt;  podle </a:t>
            </a:r>
            <a:r>
              <a:rPr lang="cs-CZ" sz="1600" dirty="0" smtClean="0"/>
              <a:t>podmínek </a:t>
            </a:r>
            <a:r>
              <a:rPr lang="cs-CZ" sz="1600" b="1" dirty="0" smtClean="0"/>
              <a:t>Svobodné licence GNU pro </a:t>
            </a:r>
            <a:r>
              <a:rPr lang="cs-CZ" sz="1600" b="1" dirty="0" smtClean="0"/>
              <a:t>dokumenty</a:t>
            </a:r>
          </a:p>
          <a:p>
            <a:r>
              <a:rPr lang="cs-CZ" sz="1600" b="1" dirty="0" smtClean="0"/>
              <a:t>Obr.3: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Cathedral</a:t>
            </a:r>
            <a:r>
              <a:rPr lang="cs-CZ" sz="1600" dirty="0" smtClean="0"/>
              <a:t> St Barbara - </a:t>
            </a:r>
            <a:r>
              <a:rPr lang="cs-CZ" sz="1600" dirty="0" err="1" smtClean="0"/>
              <a:t>interior.jpg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2011-05-10]. Dostupné z WWW: &lt;http://cs.wikipedia.org/wiki/Soubor:Cathedral_St_Barbara_-_</a:t>
            </a:r>
            <a:r>
              <a:rPr lang="cs-CZ" sz="1600" dirty="0" smtClean="0"/>
              <a:t>interior.jpg&gt;</a:t>
            </a:r>
            <a:r>
              <a:rPr lang="cs-CZ" sz="1600" dirty="0" smtClean="0"/>
              <a:t>podle podmínek </a:t>
            </a:r>
            <a:r>
              <a:rPr lang="cs-CZ" sz="1600" b="1" dirty="0" smtClean="0"/>
              <a:t>Svobodné licence GNU pro dokumenty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129</TotalTime>
  <Words>58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15</cp:revision>
  <dcterms:created xsi:type="dcterms:W3CDTF">2011-03-27T17:17:06Z</dcterms:created>
  <dcterms:modified xsi:type="dcterms:W3CDTF">2011-05-10T14:18:47Z</dcterms:modified>
</cp:coreProperties>
</file>