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61" r:id="rId4"/>
    <p:sldId id="257" r:id="rId5"/>
    <p:sldId id="260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Evropsk%C3%A1_uni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VY_52_INOVACE_372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Tematický </a:t>
            </a:r>
            <a:r>
              <a:rPr lang="cs-CZ" dirty="0"/>
              <a:t>celek: </a:t>
            </a:r>
            <a:r>
              <a:rPr lang="cs-CZ" dirty="0" smtClean="0"/>
              <a:t>Evropské státy II.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-180528" y="1268760"/>
            <a:ext cx="7772400" cy="1470025"/>
          </a:xfrm>
        </p:spPr>
        <p:txBody>
          <a:bodyPr/>
          <a:lstStyle/>
          <a:p>
            <a:r>
              <a:rPr lang="cs-CZ" dirty="0" smtClean="0"/>
              <a:t>Evropská unie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5300663"/>
            <a:ext cx="705643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 smtClean="0">
                <a:latin typeface="Calibri" pitchFamily="34" charset="0"/>
              </a:rPr>
              <a:t>  </a:t>
            </a:r>
            <a:endParaRPr lang="cs-CZ" sz="2000" dirty="0">
              <a:latin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67544" y="5013176"/>
            <a:ext cx="82809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>
                <a:latin typeface="Calibri" pitchFamily="34" charset="0"/>
              </a:rPr>
              <a:t>Anotace: </a:t>
            </a:r>
            <a:r>
              <a:rPr lang="cs-CZ" dirty="0"/>
              <a:t>Materiál je určen k využití pro práci s interaktivní tabulí.</a:t>
            </a:r>
          </a:p>
          <a:p>
            <a:pPr algn="ctr"/>
            <a:r>
              <a:rPr lang="cs-CZ" dirty="0"/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dirty="0"/>
              <a:t>Materiál může být využit jako zápis do sešitu</a:t>
            </a:r>
            <a:r>
              <a:rPr lang="cs-CZ" dirty="0">
                <a:latin typeface="Calibri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855624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620713"/>
            <a:ext cx="7772400" cy="4608512"/>
          </a:xfrm>
        </p:spPr>
        <p:txBody>
          <a:bodyPr>
            <a:normAutofit/>
          </a:bodyPr>
          <a:lstStyle/>
          <a:p>
            <a:r>
              <a:rPr lang="cs-CZ" sz="9600" dirty="0" smtClean="0"/>
              <a:t>Evropská Unie</a:t>
            </a:r>
            <a:endParaRPr lang="cs-CZ" sz="9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23P\AppData\Local\Microsoft\Windows\Temporary Internet Files\Content.IE5\S7687CZ2\MP9003626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96751"/>
            <a:ext cx="6624736" cy="4383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632681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Evropská unie</a:t>
            </a:r>
            <a:r>
              <a:rPr lang="cs-CZ" dirty="0"/>
              <a:t> (</a:t>
            </a:r>
            <a:r>
              <a:rPr lang="cs-CZ" b="1" dirty="0"/>
              <a:t>EU</a:t>
            </a:r>
            <a:r>
              <a:rPr lang="cs-CZ" dirty="0"/>
              <a:t>) je politická a ekonomická </a:t>
            </a:r>
            <a:r>
              <a:rPr lang="cs-CZ" dirty="0" smtClean="0"/>
              <a:t>unie ( spojenectví )</a:t>
            </a:r>
            <a:endParaRPr lang="cs-CZ" dirty="0"/>
          </a:p>
          <a:p>
            <a:r>
              <a:rPr lang="cs-CZ" dirty="0" smtClean="0"/>
              <a:t>Sídlo: Brusel</a:t>
            </a:r>
          </a:p>
          <a:p>
            <a:r>
              <a:rPr lang="cs-CZ" dirty="0" smtClean="0"/>
              <a:t>tvoří 27 evropských států s 500 miliony obyvatel (přibližně 7,3 % světové populace).</a:t>
            </a:r>
          </a:p>
          <a:p>
            <a:r>
              <a:rPr lang="cs-CZ" dirty="0" smtClean="0"/>
              <a:t>EU vznikla v roce 1993 na základě Smlouvy o Evropské unii, známější jako Maastrichtská smlouva.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Cíle EU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Cílem EU je vytvoření společného trhu a hospodářské a měnové unie, podpora rozvoje a růstu hospodářství, zaměstnanosti, konkurenceschopnosti a zlepšování životní úrovně a kvality životního prostředí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K</a:t>
            </a:r>
            <a:r>
              <a:rPr lang="cs-CZ" dirty="0"/>
              <a:t> zabezpečení těchto cílů slouží čtyři základní svobody vnitřního trhu: volný pohyb zboží, osob, služeb a kapitálu, a dále společné politiky Evropské unie například v oblastech hospodářské soutěže, společné vnější obchodní politiky a zemědělství.</a:t>
            </a:r>
          </a:p>
        </p:txBody>
      </p:sp>
    </p:spTree>
    <p:extLst>
      <p:ext uri="{BB962C8B-B14F-4D97-AF65-F5344CB8AC3E}">
        <p14:creationId xmlns:p14="http://schemas.microsoft.com/office/powerpoint/2010/main" val="27979844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dirty="0" smtClean="0"/>
              <a:t>Státy, které vstoupily do EU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dirty="0" smtClean="0"/>
              <a:t>1952 - </a:t>
            </a:r>
            <a:r>
              <a:rPr lang="cs-CZ" dirty="0" smtClean="0"/>
              <a:t>Belgie, Francie, Itálie, Lucembursko, Německo, Nizozemsko</a:t>
            </a:r>
          </a:p>
          <a:p>
            <a:r>
              <a:rPr lang="cs-CZ" dirty="0" smtClean="0"/>
              <a:t>1973 - </a:t>
            </a:r>
            <a:r>
              <a:rPr lang="cs-CZ" dirty="0" smtClean="0"/>
              <a:t>Dánsko, Irsko, VB</a:t>
            </a:r>
          </a:p>
          <a:p>
            <a:r>
              <a:rPr lang="cs-CZ" dirty="0" smtClean="0"/>
              <a:t>1981 - </a:t>
            </a:r>
            <a:r>
              <a:rPr lang="cs-CZ" dirty="0" smtClean="0"/>
              <a:t>Řecko</a:t>
            </a:r>
          </a:p>
          <a:p>
            <a:r>
              <a:rPr lang="cs-CZ" dirty="0" smtClean="0"/>
              <a:t>1986 - </a:t>
            </a:r>
            <a:r>
              <a:rPr lang="cs-CZ" dirty="0" smtClean="0"/>
              <a:t>Portugalsko, Španělsko</a:t>
            </a:r>
          </a:p>
          <a:p>
            <a:r>
              <a:rPr lang="cs-CZ" dirty="0" smtClean="0"/>
              <a:t>1995 - </a:t>
            </a:r>
            <a:r>
              <a:rPr lang="cs-CZ" dirty="0" smtClean="0"/>
              <a:t>Finsko, Rakousko, Švédsko</a:t>
            </a:r>
          </a:p>
          <a:p>
            <a:r>
              <a:rPr lang="cs-CZ" dirty="0" smtClean="0"/>
              <a:t>2004 - </a:t>
            </a:r>
            <a:r>
              <a:rPr lang="cs-CZ" dirty="0" smtClean="0"/>
              <a:t>Česko, Estonsko, Kypr, Litva, Lotyšsko, Maďarsko, Malta, Polsko, Slovensko, Slovinsko </a:t>
            </a:r>
          </a:p>
          <a:p>
            <a:r>
              <a:rPr lang="cs-CZ" dirty="0" smtClean="0"/>
              <a:t>2007 - </a:t>
            </a:r>
            <a:r>
              <a:rPr lang="cs-CZ" dirty="0" smtClean="0"/>
              <a:t>Bulharsko, Rumunsko</a:t>
            </a:r>
          </a:p>
          <a:p>
            <a:r>
              <a:rPr lang="cs-CZ" dirty="0" smtClean="0"/>
              <a:t>Čekající státy: Chorvatsko, Turecko, Makedonie</a:t>
            </a:r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4897736" y="6021288"/>
            <a:ext cx="2914624" cy="65876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Informace o EU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Zdroje</a:t>
            </a:r>
          </a:p>
        </p:txBody>
      </p:sp>
      <p:sp>
        <p:nvSpPr>
          <p:cNvPr id="32770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http://office.microsoft.com</a:t>
            </a:r>
          </a:p>
          <a:p>
            <a:r>
              <a:rPr lang="cs-CZ" smtClean="0">
                <a:hlinkClick r:id="rId2"/>
              </a:rPr>
              <a:t>http://cs.tixik.com/</a:t>
            </a:r>
            <a:endParaRPr lang="cs-CZ" smtClean="0"/>
          </a:p>
          <a:p>
            <a:r>
              <a:rPr lang="cs-CZ" smtClean="0">
                <a:hlinkClick r:id="rId3"/>
              </a:rPr>
              <a:t>http://www.google.cz</a:t>
            </a:r>
            <a:endParaRPr lang="cs-CZ" smtClean="0"/>
          </a:p>
          <a:p>
            <a:r>
              <a:rPr lang="cs-CZ" smtClean="0">
                <a:hlinkClick r:id="rId4"/>
              </a:rPr>
              <a:t>http://cs.wikipedia.org/wiki/Hlavn%C3%AD_strana</a:t>
            </a:r>
            <a:endParaRPr lang="cs-CZ" smtClean="0"/>
          </a:p>
          <a:p>
            <a:r>
              <a:rPr lang="cs-CZ" smtClean="0">
                <a:hlinkClick r:id="rId5"/>
              </a:rPr>
              <a:t>http://www.zemepis.com/</a:t>
            </a:r>
            <a:endParaRPr lang="cs-CZ" smtClean="0"/>
          </a:p>
          <a:p>
            <a:r>
              <a:rPr lang="cs-CZ" smtClean="0">
                <a:hlinkClick r:id="rId6"/>
              </a:rPr>
              <a:t>http://referaty.cz/</a:t>
            </a:r>
            <a:endParaRPr lang="cs-CZ" smtClean="0"/>
          </a:p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92569187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</TotalTime>
  <Words>205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Evropská unie</vt:lpstr>
      <vt:lpstr>Evropská Unie</vt:lpstr>
      <vt:lpstr>Prezentace aplikace PowerPoint</vt:lpstr>
      <vt:lpstr>Informace</vt:lpstr>
      <vt:lpstr>Cíle EU</vt:lpstr>
      <vt:lpstr>Státy, které vstoupily do EU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Evropská Unie</dc:title>
  <dc:creator>123P</dc:creator>
  <cp:lastModifiedBy>Martin Králík</cp:lastModifiedBy>
  <cp:revision>7</cp:revision>
  <dcterms:modified xsi:type="dcterms:W3CDTF">2012-03-16T22:39:17Z</dcterms:modified>
</cp:coreProperties>
</file>