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Karlovarský </a:t>
            </a:r>
            <a:r>
              <a:rPr lang="cs-CZ" dirty="0" smtClean="0"/>
              <a:t>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804248" y="3717032"/>
            <a:ext cx="208823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Vřídlo, </a:t>
            </a:r>
            <a:r>
              <a:rPr lang="cs-CZ" sz="2000" dirty="0" smtClean="0">
                <a:latin typeface="Arial Narrow" pitchFamily="34" charset="0"/>
              </a:rPr>
              <a:t/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 smtClean="0">
                <a:latin typeface="Arial Narrow" pitchFamily="34" charset="0"/>
              </a:rPr>
              <a:t>Karlovy Vary 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r="65000" b="72050"/>
          <a:stretch>
            <a:fillRect/>
          </a:stretch>
        </p:blipFill>
        <p:spPr bwMode="auto">
          <a:xfrm>
            <a:off x="1475656" y="0"/>
            <a:ext cx="1800200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68599" b="72050"/>
          <a:stretch>
            <a:fillRect/>
          </a:stretch>
        </p:blipFill>
        <p:spPr bwMode="auto">
          <a:xfrm>
            <a:off x="5004048" y="0"/>
            <a:ext cx="1615108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68599" t="26900" r="-799" b="37400"/>
          <a:stretch>
            <a:fillRect/>
          </a:stretch>
        </p:blipFill>
        <p:spPr bwMode="auto">
          <a:xfrm>
            <a:off x="5004048" y="1844824"/>
            <a:ext cx="165618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t="27950" r="65000" b="36350"/>
          <a:stretch>
            <a:fillRect/>
          </a:stretch>
        </p:blipFill>
        <p:spPr bwMode="auto">
          <a:xfrm>
            <a:off x="1475656" y="1916832"/>
            <a:ext cx="180020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63650" r="65000"/>
          <a:stretch>
            <a:fillRect/>
          </a:stretch>
        </p:blipFill>
        <p:spPr bwMode="auto">
          <a:xfrm>
            <a:off x="1475656" y="4365104"/>
            <a:ext cx="1800200" cy="249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l="68599" t="62600"/>
          <a:stretch>
            <a:fillRect/>
          </a:stretch>
        </p:blipFill>
        <p:spPr bwMode="auto">
          <a:xfrm>
            <a:off x="5004048" y="4293096"/>
            <a:ext cx="1615108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33600" r="31401" b="71000"/>
          <a:stretch>
            <a:fillRect/>
          </a:stretch>
        </p:blipFill>
        <p:spPr bwMode="auto">
          <a:xfrm>
            <a:off x="3203848" y="0"/>
            <a:ext cx="18002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34999" t="29000" r="31401" b="38450"/>
          <a:stretch>
            <a:fillRect/>
          </a:stretch>
        </p:blipFill>
        <p:spPr bwMode="auto">
          <a:xfrm>
            <a:off x="3275856" y="1988840"/>
            <a:ext cx="1728192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34999" t="61550" r="31401"/>
          <a:stretch>
            <a:fillRect/>
          </a:stretch>
        </p:blipFill>
        <p:spPr bwMode="auto">
          <a:xfrm>
            <a:off x="3275856" y="4221088"/>
            <a:ext cx="1728192" cy="26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6237312"/>
            <a:ext cx="22322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Vřídelní kolonáda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5949280"/>
            <a:ext cx="504056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Pohled na kolonádu z hotelu </a:t>
            </a:r>
            <a:r>
              <a:rPr lang="cs-CZ" sz="2800" dirty="0" err="1" smtClean="0">
                <a:latin typeface="Arial Narrow" pitchFamily="34" charset="0"/>
              </a:rPr>
              <a:t>Thermal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404664"/>
            <a:ext cx="8671931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</a:t>
            </a:r>
            <a:r>
              <a:rPr lang="cs-CZ" sz="1600" dirty="0" smtClean="0"/>
              <a:t>1  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KarlovyVaryHotSpring.jpg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cs.wikipedia.org/wiki/Soubor:KarlovyVaryHotSpring.jpg&gt;  jako volné dílo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 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Therme</a:t>
            </a:r>
            <a:r>
              <a:rPr lang="cs-CZ" sz="1600" dirty="0" smtClean="0"/>
              <a:t> %28Karlsbad%29.JPG.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://cs.wikipedia.org/wiki/Soubor:Therme_%</a:t>
            </a:r>
            <a:r>
              <a:rPr lang="cs-CZ" sz="1600" dirty="0" smtClean="0"/>
              <a:t>28Karlsbad%29.JPG&gt;  </a:t>
            </a:r>
            <a:r>
              <a:rPr lang="cs-CZ" sz="1600" dirty="0" smtClean="0"/>
              <a:t>podle </a:t>
            </a:r>
            <a:r>
              <a:rPr lang="cs-CZ" sz="1600" dirty="0" smtClean="0"/>
              <a:t>podmínek </a:t>
            </a:r>
            <a:r>
              <a:rPr lang="cs-CZ" sz="1600" b="1" dirty="0" smtClean="0"/>
              <a:t>Svobodné licence GNU pro dokumenty</a:t>
            </a:r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Soubor:2007-</a:t>
            </a:r>
            <a:r>
              <a:rPr lang="cs-CZ" sz="1600" dirty="0" err="1" smtClean="0"/>
              <a:t>KarlovyVary</a:t>
            </a:r>
            <a:r>
              <a:rPr lang="cs-CZ" sz="1600" dirty="0" smtClean="0"/>
              <a:t>-143s.jpg.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</a:t>
            </a:r>
            <a:r>
              <a:rPr lang="cs-CZ" sz="1600" dirty="0" smtClean="0"/>
              <a:t>cs.wikipedia.org/wiki/Soubor:2007-KarlovyVary-143s.jpg&gt;</a:t>
            </a:r>
            <a:r>
              <a:rPr lang="cs-CZ" sz="1600" dirty="0" smtClean="0"/>
              <a:t>podle podmínek </a:t>
            </a:r>
            <a:r>
              <a:rPr lang="cs-CZ" sz="1600" b="1" dirty="0" smtClean="0"/>
              <a:t>Svobodné licence GNU pro dokumenty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198</TotalTime>
  <Words>53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20</cp:revision>
  <dcterms:created xsi:type="dcterms:W3CDTF">2011-03-27T17:17:06Z</dcterms:created>
  <dcterms:modified xsi:type="dcterms:W3CDTF">2011-05-10T15:39:10Z</dcterms:modified>
</cp:coreProperties>
</file>