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Ústecký  kraj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876256" y="6309320"/>
            <a:ext cx="18002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Pevnost Terezín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 r="66667" b="69970"/>
          <a:stretch>
            <a:fillRect/>
          </a:stretch>
        </p:blipFill>
        <p:spPr bwMode="auto">
          <a:xfrm>
            <a:off x="539552" y="188640"/>
            <a:ext cx="266429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2" cstate="print"/>
          <a:srcRect t="63663" r="66666"/>
          <a:stretch>
            <a:fillRect/>
          </a:stretch>
        </p:blipFill>
        <p:spPr bwMode="auto">
          <a:xfrm>
            <a:off x="539552" y="4005064"/>
            <a:ext cx="2664296" cy="2178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2" cstate="print"/>
          <a:srcRect l="65766" t="62463"/>
          <a:stretch>
            <a:fillRect/>
          </a:stretch>
        </p:blipFill>
        <p:spPr bwMode="auto">
          <a:xfrm>
            <a:off x="5796136" y="3933056"/>
            <a:ext cx="2736304" cy="225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2" cstate="print"/>
          <a:srcRect l="33333" t="63664" r="33333" b="300"/>
          <a:stretch>
            <a:fillRect/>
          </a:stretch>
        </p:blipFill>
        <p:spPr bwMode="auto">
          <a:xfrm>
            <a:off x="3203848" y="4005064"/>
            <a:ext cx="266429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2" cstate="print"/>
          <a:srcRect t="26426" r="66667" b="36337"/>
          <a:stretch>
            <a:fillRect/>
          </a:stretch>
        </p:blipFill>
        <p:spPr bwMode="auto">
          <a:xfrm>
            <a:off x="539552" y="1772816"/>
            <a:ext cx="266429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2" cstate="print"/>
          <a:srcRect l="32432" r="26126" b="69970"/>
          <a:stretch>
            <a:fillRect/>
          </a:stretch>
        </p:blipFill>
        <p:spPr bwMode="auto">
          <a:xfrm>
            <a:off x="3131840" y="188640"/>
            <a:ext cx="331236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2" cstate="print"/>
          <a:srcRect l="69369" b="69970"/>
          <a:stretch>
            <a:fillRect/>
          </a:stretch>
        </p:blipFill>
        <p:spPr bwMode="auto">
          <a:xfrm>
            <a:off x="6084168" y="188640"/>
            <a:ext cx="244827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2" cstate="print"/>
          <a:srcRect l="69369" t="30030" r="901" b="36336"/>
          <a:stretch>
            <a:fillRect/>
          </a:stretch>
        </p:blipFill>
        <p:spPr bwMode="auto">
          <a:xfrm>
            <a:off x="6084168" y="1988840"/>
            <a:ext cx="237626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2" cstate="print"/>
          <a:srcRect l="33334" t="30030" r="30630" b="35135"/>
          <a:stretch>
            <a:fillRect/>
          </a:stretch>
        </p:blipFill>
        <p:spPr bwMode="auto">
          <a:xfrm>
            <a:off x="3203848" y="1988840"/>
            <a:ext cx="288032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37220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3068960"/>
            <a:ext cx="216024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Vstupní brána</a:t>
            </a:r>
            <a:endParaRPr lang="cs-CZ" sz="2800" dirty="0">
              <a:latin typeface="Arial Narrow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613917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79912" y="6165304"/>
            <a:ext cx="504056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Národní hřbitov před Malou pevností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8424936" cy="5886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</a:t>
            </a:r>
            <a:r>
              <a:rPr lang="cs-CZ" sz="1600" dirty="0" smtClean="0"/>
              <a:t>1:  </a:t>
            </a:r>
            <a:r>
              <a:rPr lang="cs-CZ" sz="1600" dirty="0" smtClean="0"/>
              <a:t>Soubor:KT Terez%C3%</a:t>
            </a:r>
            <a:r>
              <a:rPr lang="cs-CZ" sz="1600" dirty="0" err="1" smtClean="0"/>
              <a:t>ADn</a:t>
            </a:r>
            <a:r>
              <a:rPr lang="cs-CZ" sz="1600" dirty="0" smtClean="0"/>
              <a:t>, vstup.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&lt;http://cs.wikipedia.org/wiki/Soubor:KT_Terez%C3%ADn,_vstup.jpg&gt; , </a:t>
            </a:r>
            <a:r>
              <a:rPr lang="it-IT" sz="1600" dirty="0" smtClean="0"/>
              <a:t>podléhá licenci Creative Commons</a:t>
            </a:r>
            <a:r>
              <a:rPr lang="cs-CZ" sz="1600" dirty="0" smtClean="0"/>
              <a:t>. Autor  fotografie: Daniel </a:t>
            </a:r>
            <a:r>
              <a:rPr lang="cs-CZ" sz="1600" dirty="0" err="1" smtClean="0"/>
              <a:t>Baránek</a:t>
            </a:r>
            <a:endParaRPr lang="cs-CZ" sz="1600" b="1" dirty="0" smtClean="0"/>
          </a:p>
          <a:p>
            <a:r>
              <a:rPr lang="cs-CZ" sz="1600" smtClean="0"/>
              <a:t>Obr.2: 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Theresienstadt</a:t>
            </a:r>
            <a:r>
              <a:rPr lang="cs-CZ" sz="1600" dirty="0" smtClean="0"/>
              <a:t> </a:t>
            </a:r>
            <a:r>
              <a:rPr lang="cs-CZ" sz="1600" dirty="0" err="1" smtClean="0"/>
              <a:t>arbeit</a:t>
            </a:r>
            <a:r>
              <a:rPr lang="cs-CZ" sz="1600" dirty="0" smtClean="0"/>
              <a:t> </a:t>
            </a:r>
            <a:r>
              <a:rPr lang="cs-CZ" sz="1600" dirty="0" err="1" smtClean="0"/>
              <a:t>macht</a:t>
            </a:r>
            <a:r>
              <a:rPr lang="cs-CZ" sz="1600" dirty="0" smtClean="0"/>
              <a:t> </a:t>
            </a:r>
            <a:r>
              <a:rPr lang="cs-CZ" sz="1600" dirty="0" err="1" smtClean="0"/>
              <a:t>frei.jpg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&lt;http://cs.wikipedia.org/wiki/Soubor:Theresienstadt_arbeit_macht_frei.jpg&gt; podle podmínek Svobodné licence GNU pro dokumenty</a:t>
            </a:r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TerezinCemetery.JPG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&lt;http://cs.wikipedia.org/wiki/Soubor:TerezinCemetery.JPG&gt;  jako volné dílo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215</TotalTime>
  <Words>56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23</cp:revision>
  <dcterms:created xsi:type="dcterms:W3CDTF">2011-03-27T17:17:06Z</dcterms:created>
  <dcterms:modified xsi:type="dcterms:W3CDTF">2011-05-11T08:45:08Z</dcterms:modified>
</cp:coreProperties>
</file>