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7"/>
  </p:notesMasterIdLst>
  <p:sldIdLst>
    <p:sldId id="256" r:id="rId2"/>
    <p:sldId id="257" r:id="rId3"/>
    <p:sldId id="260" r:id="rId4"/>
    <p:sldId id="258" r:id="rId5"/>
    <p:sldId id="261" r:id="rId6"/>
    <p:sldId id="259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C9B446-CA2D-452B-BFBA-CC539B102FC7}" type="datetimeFigureOut">
              <a:rPr lang="cs-CZ" smtClean="0"/>
              <a:t>18.3.2012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C099AAD-57DB-4B77-9CFC-79BA1B6DA34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099AAD-57DB-4B77-9CFC-79BA1B6DA343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099AAD-57DB-4B77-9CFC-79BA1B6DA343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099AAD-57DB-4B77-9CFC-79BA1B6DA343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099AAD-57DB-4B77-9CFC-79BA1B6DA343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099AAD-57DB-4B77-9CFC-79BA1B6DA343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099AAD-57DB-4B77-9CFC-79BA1B6DA343}" type="slidenum">
              <a:rPr lang="cs-CZ" smtClean="0"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099AAD-57DB-4B77-9CFC-79BA1B6DA343}" type="slidenum">
              <a:rPr lang="cs-CZ" smtClean="0"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099AAD-57DB-4B77-9CFC-79BA1B6DA343}" type="slidenum">
              <a:rPr lang="cs-CZ" smtClean="0"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099AAD-57DB-4B77-9CFC-79BA1B6DA343}" type="slidenum">
              <a:rPr lang="cs-CZ" smtClean="0"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099AAD-57DB-4B77-9CFC-79BA1B6DA343}" type="slidenum">
              <a:rPr lang="cs-CZ" smtClean="0"/>
              <a:t>15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61336540-29B7-4202-A851-68F6E1BBBCDB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1F9DCC14-6149-4B25-B553-BADA7AF39C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336540-29B7-4202-A851-68F6E1BBBCDB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9DCC14-6149-4B25-B553-BADA7AF39C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336540-29B7-4202-A851-68F6E1BBBCDB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9DCC14-6149-4B25-B553-BADA7AF39C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336540-29B7-4202-A851-68F6E1BBBCDB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9DCC14-6149-4B25-B553-BADA7AF39C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61336540-29B7-4202-A851-68F6E1BBBCDB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1F9DCC14-6149-4B25-B553-BADA7AF39C6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61336540-29B7-4202-A851-68F6E1BBBCDB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1F9DCC14-6149-4B25-B553-BADA7AF39C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336540-29B7-4202-A851-68F6E1BBBCDB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9DCC14-6149-4B25-B553-BADA7AF39C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336540-29B7-4202-A851-68F6E1BBBCDB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9DCC14-6149-4B25-B553-BADA7AF39C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336540-29B7-4202-A851-68F6E1BBBCDB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9DCC14-6149-4B25-B553-BADA7AF39C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336540-29B7-4202-A851-68F6E1BBBCDB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9DCC14-6149-4B25-B553-BADA7AF39C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336540-29B7-4202-A851-68F6E1BBBCDB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9DCC14-6149-4B25-B553-BADA7AF39C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61336540-29B7-4202-A851-68F6E1BBBCDB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1F9DCC14-6149-4B25-B553-BADA7AF39C6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11" Type="http://schemas.openxmlformats.org/officeDocument/2006/relationships/image" Target="../media/image10.png"/><Relationship Id="rId5" Type="http://schemas.openxmlformats.org/officeDocument/2006/relationships/image" Target="../media/image4.jpeg"/><Relationship Id="rId10" Type="http://schemas.openxmlformats.org/officeDocument/2006/relationships/image" Target="../media/image9.png"/><Relationship Id="rId4" Type="http://schemas.openxmlformats.org/officeDocument/2006/relationships/image" Target="../media/image3.jpeg"/><Relationship Id="rId9" Type="http://schemas.openxmlformats.org/officeDocument/2006/relationships/image" Target="../media/image8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png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5.png"/><Relationship Id="rId4" Type="http://schemas.openxmlformats.org/officeDocument/2006/relationships/image" Target="../media/image3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i="1" dirty="0" smtClean="0">
                <a:latin typeface="Algerian" pitchFamily="82" charset="0"/>
              </a:rPr>
              <a:t>VYJMENOVANÁ SLOVA</a:t>
            </a:r>
            <a:endParaRPr lang="cs-CZ" sz="6000" i="1" dirty="0">
              <a:latin typeface="Algerian" pitchFamily="82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9223" name="Picture 7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5720" y="4000504"/>
            <a:ext cx="1643074" cy="16430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224" name="Picture 8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43042" y="5357802"/>
            <a:ext cx="1500198" cy="15001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225" name="Picture 9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000364" y="3929066"/>
            <a:ext cx="1500198" cy="15001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226" name="Picture 10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072066" y="4000504"/>
            <a:ext cx="1500198" cy="15001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227" name="Picture 11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215074" y="5357802"/>
            <a:ext cx="1500198" cy="15001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228" name="Picture 12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500958" y="4214818"/>
            <a:ext cx="1414466" cy="14144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229" name="Picture 13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071935" y="5357827"/>
            <a:ext cx="1214446" cy="14208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230" name="Picture 14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2071670" y="428604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231" name="Picture 15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5286380" y="500042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7000" dirty="0" smtClean="0"/>
              <a:t>B</a:t>
            </a:r>
            <a:endParaRPr lang="cs-CZ" sz="7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BÝT		BYDLET		OBYVATEL	BYT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PŘÍBYTEK           NÁBYTEK           DOBYTEK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OBYČEJ		BYSTRÝ		BYLINA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KOBYLA		BÝK		PŘIBYSLAV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034" y="428604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143768" y="4643446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358082" y="928670"/>
            <a:ext cx="1185858" cy="11858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071670" y="5572140"/>
            <a:ext cx="1500174" cy="15001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POZOR – ROZLIŠUJ!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BÝT	           (bude)		      BÍT		(tlouct)</a:t>
            </a:r>
          </a:p>
          <a:p>
            <a:r>
              <a:rPr lang="cs-CZ" sz="2000" dirty="0" smtClean="0"/>
              <a:t>POBÝT      (Pobude u nás.)	      POBÍT	(Pobil střechu.)</a:t>
            </a:r>
          </a:p>
          <a:p>
            <a:r>
              <a:rPr lang="cs-CZ" sz="2000" dirty="0" smtClean="0"/>
              <a:t>NABÝT      (Nabude vědomosti.) NABÍT	(Nabít pušku.)</a:t>
            </a:r>
          </a:p>
          <a:p>
            <a:r>
              <a:rPr lang="cs-CZ" sz="2000" dirty="0" smtClean="0"/>
              <a:t>PŘIBÝT     (Přibude nový žák.)    PŘIBÍT	(Přibít hřebík.)</a:t>
            </a:r>
          </a:p>
          <a:p>
            <a:r>
              <a:rPr lang="cs-CZ" sz="2000" dirty="0" smtClean="0"/>
              <a:t>ODBÝT      (Odbude svůj úkol.)   ODBÍT	(Odbije půlnoc.)</a:t>
            </a:r>
          </a:p>
          <a:p>
            <a:r>
              <a:rPr lang="cs-CZ" sz="2000" dirty="0" smtClean="0"/>
              <a:t>DOBÝT      (Dobude vítězství.)     DOBÍT	(Dobije si baterii.)</a:t>
            </a:r>
          </a:p>
          <a:p>
            <a:r>
              <a:rPr lang="cs-CZ" sz="2000" dirty="0" smtClean="0"/>
              <a:t>BÝLÍ           (bylina)		      BÍLÍ		(Barví na bílo.)</a:t>
            </a:r>
            <a:endParaRPr lang="cs-CZ" sz="20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868" y="4714884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7000" dirty="0" smtClean="0"/>
              <a:t>L</a:t>
            </a:r>
            <a:endParaRPr lang="cs-CZ" sz="7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SLYŠET		MLÝN		BLÝSKAT SE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    POLYKAT		PLYNOUT		PLÝTVAT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VZLYKAT		LYSÝ		LÝTKO	    LÝKO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LYŽE		PELYNĚK		PLYŠ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4282" y="500042"/>
            <a:ext cx="1785950" cy="1785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315200" y="4786322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5357826"/>
            <a:ext cx="1500174" cy="15001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643702" y="785794"/>
            <a:ext cx="1285884" cy="12858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POZOR – ROZLIŠUJ!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MLÝN	(mlýnek)	MLÍT		(tlouct)</a:t>
            </a:r>
          </a:p>
          <a:p>
            <a:r>
              <a:rPr lang="cs-CZ" sz="2000" dirty="0" smtClean="0"/>
              <a:t>BLÝSKÁ SE	(Při bouřce.)	BLÍZKÁ	(vesnice)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00430" y="4143380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7000" dirty="0" smtClean="0"/>
              <a:t>M</a:t>
            </a:r>
            <a:endParaRPr lang="cs-CZ" sz="7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	MY	       MÝT	    HMYZ	     MYSLET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MÝLIT SE		HMYZ	MYŠ	      HLEMÝŽĎ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MÝTIT		ZAMYKAT		SMÝKAT	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DMÝCHAT    CHMÝŘÍ     NACHOMÍTNOUT SE</a:t>
            </a:r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LITOMYŠL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15206" y="714356"/>
            <a:ext cx="1471610" cy="14716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8596" y="714356"/>
            <a:ext cx="1500198" cy="15001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928794" y="5643554"/>
            <a:ext cx="1214446" cy="12144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072198" y="5500678"/>
            <a:ext cx="1357322" cy="13573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POZOR – ROZLIŠUJ!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MY		(všichni)		MI	(mně)</a:t>
            </a:r>
          </a:p>
          <a:p>
            <a:r>
              <a:rPr lang="cs-CZ" sz="2000" dirty="0" smtClean="0"/>
              <a:t>MÝT		(umývat)		MÍT	(něco vlastnit)</a:t>
            </a:r>
          </a:p>
          <a:p>
            <a:r>
              <a:rPr lang="cs-CZ" sz="2000" dirty="0" smtClean="0"/>
              <a:t>MYLA	(umývala)		MILÁ	(milá maminka)</a:t>
            </a:r>
          </a:p>
          <a:p>
            <a:r>
              <a:rPr lang="cs-CZ" sz="2000" dirty="0" smtClean="0"/>
              <a:t>MÝLÍ SE	(nemá pravdu)		MILÝ	(příjemný)</a:t>
            </a:r>
          </a:p>
          <a:p>
            <a:r>
              <a:rPr lang="cs-CZ" sz="2000" dirty="0" smtClean="0"/>
              <a:t>MYJI	(umývám)		MÍJÍ	(ubíhá, plyne)</a:t>
            </a:r>
            <a:endParaRPr lang="cs-CZ" sz="20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00430" y="4143380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7000" dirty="0" smtClean="0"/>
              <a:t>P</a:t>
            </a:r>
            <a:endParaRPr lang="cs-CZ" sz="7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PÝCHA		PYTEL	PYSK	        NETOPÝR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SLEPÝŠ	    PYL	KOPYTO	    KLOPÝTAT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TŘPITIT SE	ZPYTOVAT	PYKAT	PÝR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	PÝŘIT SE		ČEPÝŘIT SE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15200" y="4714884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42976" y="500042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14282" y="4786322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500826" y="857232"/>
            <a:ext cx="1357322" cy="13573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POZOR – ROZLIŠUJ!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PÝCHA	(lidská vlastnost)	PÍCHÁ		(bodá)</a:t>
            </a:r>
          </a:p>
          <a:p>
            <a:r>
              <a:rPr lang="cs-CZ" sz="2000" dirty="0" smtClean="0"/>
              <a:t>NA PYSKU	(na rtech)		NA PÍSKU	(si hrají děti)</a:t>
            </a:r>
          </a:p>
          <a:p>
            <a:r>
              <a:rPr lang="cs-CZ" sz="2000" dirty="0" smtClean="0"/>
              <a:t>PYL		(na květinách)		PIL		(Pil čaj.)</a:t>
            </a:r>
          </a:p>
          <a:p>
            <a:r>
              <a:rPr lang="cs-CZ" sz="2000" dirty="0" smtClean="0"/>
              <a:t>OPYLOVAT	(přenášet pyl)		OPILOVAT	(pilníkem)</a:t>
            </a:r>
          </a:p>
          <a:p>
            <a:r>
              <a:rPr lang="cs-CZ" sz="2000" dirty="0" smtClean="0"/>
              <a:t>SLEPÝŠ	(had)			SLEPÍŠ		(lepidlem)</a:t>
            </a:r>
            <a:endParaRPr lang="cs-CZ" sz="20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00430" y="4143380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7000" dirty="0" smtClean="0"/>
              <a:t>S</a:t>
            </a:r>
            <a:endParaRPr lang="cs-CZ" sz="7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SYN		SYTÝ		SÝR		SYROVÝ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SYCHRAVÝ	      USYCHAT	     SÝKORA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SÝČEK	SYSEL	SYČET	SYPAT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86512" y="714356"/>
            <a:ext cx="1500198" cy="15001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72132" y="4643446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571604" y="4643446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42910" y="642918"/>
            <a:ext cx="1571636" cy="15716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POZOR – ROZLIŠUJ!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SÝRA	(Dej mi kousek sýra.)	SÍRA	(žlutý nerost)</a:t>
            </a:r>
          </a:p>
          <a:p>
            <a:r>
              <a:rPr lang="cs-CZ" sz="2000" dirty="0" smtClean="0"/>
              <a:t>SYTÝ	(najedený)		SÍTI	(Houpu se v síti.)</a:t>
            </a:r>
          </a:p>
          <a:p>
            <a:r>
              <a:rPr lang="cs-CZ" sz="2000" dirty="0" smtClean="0"/>
              <a:t>U SYNA	(U mého syna.)		USÍNÁ	(v posteli)</a:t>
            </a:r>
            <a:endParaRPr lang="cs-CZ" sz="20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00430" y="4143380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7000" dirty="0" smtClean="0"/>
              <a:t>V</a:t>
            </a:r>
            <a:endParaRPr lang="cs-CZ" sz="7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VY	        VYSOKÝ	VÝT		VÝSKAT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ZVYKAT		ŽVÝKAT		VYDRA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VÝR 		VYŽLE	POVYK	VÝHEŇ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SLOVA   S   PŘEDPONOU   VY-,   VÝ-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00926" y="714356"/>
            <a:ext cx="1643074" cy="16430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7158" y="5572140"/>
            <a:ext cx="1071546" cy="10715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429520" y="5286388"/>
            <a:ext cx="1328734" cy="13287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14282" y="642918"/>
            <a:ext cx="1571636" cy="15716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POZOR – ROZLIŠUJ!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VÝŠKA	(vysoko)		VÍŽKA	    (malá věž)</a:t>
            </a:r>
          </a:p>
          <a:p>
            <a:r>
              <a:rPr lang="cs-CZ" sz="2000" dirty="0" smtClean="0"/>
              <a:t>VYJE	(jako vlk)		VIJE	    (věnečky)</a:t>
            </a:r>
          </a:p>
          <a:p>
            <a:r>
              <a:rPr lang="cs-CZ" sz="2000" dirty="0" smtClean="0"/>
              <a:t>VÝT		(skučet)			VÍT	    (plést věnce; jméno)</a:t>
            </a:r>
          </a:p>
          <a:p>
            <a:r>
              <a:rPr lang="cs-CZ" sz="2000" dirty="0" smtClean="0"/>
              <a:t>VÝR		(sova)			VÍR	    (vodní vír)</a:t>
            </a:r>
          </a:p>
          <a:p>
            <a:r>
              <a:rPr lang="cs-CZ" sz="2000" dirty="0" smtClean="0"/>
              <a:t>VÝŘÍ	(patřící výrovi)		VÍŘÍ	    (vířit prach)</a:t>
            </a:r>
          </a:p>
          <a:p>
            <a:r>
              <a:rPr lang="cs-CZ" sz="2000" dirty="0" smtClean="0"/>
              <a:t>VYSEL	(vysadil, zasadil)	VISEL	    (Obraz visel na zdi.)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00430" y="4357694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7000" dirty="0" smtClean="0"/>
              <a:t>Z</a:t>
            </a:r>
            <a:endParaRPr lang="cs-CZ" sz="7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BRZY	JAZYK	NAZÝVAT	SE	  RUZYNĚ</a:t>
            </a: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1538" y="3214686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29322" y="3286124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POZOR – PAMATUJ!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BRZY	       (časně)	        BRZIČKO	     (přípona –</a:t>
            </a:r>
            <a:r>
              <a:rPr lang="cs-CZ" sz="2000" dirty="0" err="1" smtClean="0"/>
              <a:t>ičko</a:t>
            </a:r>
            <a:r>
              <a:rPr lang="cs-CZ" sz="2000" dirty="0" smtClean="0"/>
              <a:t>)</a:t>
            </a:r>
          </a:p>
          <a:p>
            <a:r>
              <a:rPr lang="cs-CZ" sz="2000" dirty="0" smtClean="0"/>
              <a:t>NAZÝVAT SE     (jmenovat se)       ZÍVAT	     (při únavě)</a:t>
            </a:r>
            <a:endParaRPr lang="cs-CZ" sz="20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872" y="3356992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395536" y="5373216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Použité zdroje obrázků: </a:t>
            </a:r>
            <a:r>
              <a:rPr lang="cs-CZ" dirty="0" smtClean="0">
                <a:solidFill>
                  <a:schemeClr val="tx2"/>
                </a:solidFill>
                <a:latin typeface="+mj-lt"/>
                <a:ea typeface="+mj-ea"/>
                <a:cs typeface="+mj-cs"/>
                <a:hlinkClick r:id="rId4"/>
              </a:rPr>
              <a:t>http://office.</a:t>
            </a:r>
            <a:r>
              <a:rPr lang="cs-CZ" dirty="0" err="1" smtClean="0">
                <a:solidFill>
                  <a:schemeClr val="tx2"/>
                </a:solidFill>
                <a:latin typeface="+mj-lt"/>
                <a:ea typeface="+mj-ea"/>
                <a:cs typeface="+mj-cs"/>
                <a:hlinkClick r:id="rId4"/>
              </a:rPr>
              <a:t>microsoft.com</a:t>
            </a:r>
            <a:endParaRPr lang="cs-CZ" dirty="0" smtClean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253</TotalTime>
  <Words>66</Words>
  <Application>Microsoft Office PowerPoint</Application>
  <PresentationFormat>Předvádění na obrazovce (4:3)</PresentationFormat>
  <Paragraphs>100</Paragraphs>
  <Slides>15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Urbanistický</vt:lpstr>
      <vt:lpstr>VYJMENOVANÁ SLOVA</vt:lpstr>
      <vt:lpstr>B</vt:lpstr>
      <vt:lpstr>POZOR – ROZLIŠUJ!</vt:lpstr>
      <vt:lpstr>L</vt:lpstr>
      <vt:lpstr>POZOR – ROZLIŠUJ!</vt:lpstr>
      <vt:lpstr>M</vt:lpstr>
      <vt:lpstr>POZOR – ROZLIŠUJ!</vt:lpstr>
      <vt:lpstr>P</vt:lpstr>
      <vt:lpstr>POZOR – ROZLIŠUJ!</vt:lpstr>
      <vt:lpstr>S</vt:lpstr>
      <vt:lpstr>POZOR – ROZLIŠUJ!</vt:lpstr>
      <vt:lpstr>V</vt:lpstr>
      <vt:lpstr>POZOR – ROZLIŠUJ!</vt:lpstr>
      <vt:lpstr>Z</vt:lpstr>
      <vt:lpstr>POZOR – PAMATUJ!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</dc:title>
  <dc:creator>peta</dc:creator>
  <cp:lastModifiedBy>Uzivatel</cp:lastModifiedBy>
  <cp:revision>27</cp:revision>
  <dcterms:created xsi:type="dcterms:W3CDTF">2011-09-18T11:05:50Z</dcterms:created>
  <dcterms:modified xsi:type="dcterms:W3CDTF">2012-03-18T14:15:42Z</dcterms:modified>
</cp:coreProperties>
</file>