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2" r:id="rId2"/>
    <p:sldId id="261" r:id="rId3"/>
    <p:sldId id="256" r:id="rId4"/>
    <p:sldId id="263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39" autoAdjust="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06FECC-C5A3-4428-B5BB-78F2E20E8AF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8065CC-368B-43E2-8826-7B3736F917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6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594150-1879-474F-97EC-E58ADA03CC79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43761A-719A-4DDE-B533-01DDE7D9EE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Galenit_4.jpg" TargetMode="External"/><Relationship Id="rId4" Type="http://schemas.openxmlformats.org/officeDocument/2006/relationships/hyperlink" Target="http://cs.wikipedia.org/wiki/Galenit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SULFIDY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ZŠ Brána Nová Paka,</a:t>
            </a:r>
          </a:p>
          <a:p>
            <a:r>
              <a:rPr lang="cs-CZ" dirty="0" smtClean="0"/>
              <a:t>Přírodopis, 6. – 9. tř.</a:t>
            </a:r>
          </a:p>
          <a:p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</a:t>
            </a:fld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351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0742173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Sulfidy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VY_32_INOVACE_5_06_Bi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5. 11. 2012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Přehled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minerálů ze skupiny sulfidy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4814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470025"/>
          </a:xfrm>
        </p:spPr>
        <p:txBody>
          <a:bodyPr/>
          <a:lstStyle/>
          <a:p>
            <a:r>
              <a:rPr lang="cs-CZ" dirty="0" smtClean="0"/>
              <a:t>Galenit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3984104" cy="2988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88640"/>
            <a:ext cx="2857500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11960" y="5301208"/>
            <a:ext cx="502573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cs.wikipedia.org/wiki/Galenit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http://cs.wikipedia.org/wiki/Soubor:Galenit_4.jpg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0254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Galenit – použití: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olova</a:t>
            </a:r>
          </a:p>
          <a:p>
            <a:pPr lvl="1"/>
            <a:r>
              <a:rPr lang="cs-CZ" dirty="0" smtClean="0"/>
              <a:t>Např. autobaterie</a:t>
            </a:r>
          </a:p>
          <a:p>
            <a:pPr lvl="1"/>
            <a:r>
              <a:rPr lang="cs-CZ" dirty="0" smtClean="0"/>
              <a:t>Roentgenové desky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652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Sfalerit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Využití:</a:t>
            </a:r>
          </a:p>
          <a:p>
            <a:pPr lvl="1"/>
            <a:r>
              <a:rPr lang="cs-CZ" dirty="0" smtClean="0"/>
              <a:t>Zinková ruda</a:t>
            </a:r>
          </a:p>
          <a:p>
            <a:pPr lvl="1"/>
            <a:r>
              <a:rPr lang="cs-CZ" dirty="0" smtClean="0"/>
              <a:t>Výroba </a:t>
            </a:r>
            <a:r>
              <a:rPr lang="cs-CZ" dirty="0" err="1" smtClean="0"/>
              <a:t>pozinku</a:t>
            </a:r>
            <a:endParaRPr lang="cs-CZ" dirty="0" smtClean="0"/>
          </a:p>
          <a:p>
            <a:pPr lvl="1"/>
            <a:r>
              <a:rPr lang="cs-CZ" dirty="0" smtClean="0"/>
              <a:t>Úprava kovů</a:t>
            </a:r>
            <a:endParaRPr lang="cs-CZ" dirty="0" smtClean="0"/>
          </a:p>
          <a:p>
            <a:pPr lvl="1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40768"/>
            <a:ext cx="4345046" cy="3255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97968" y="5949280"/>
            <a:ext cx="6462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http</a:t>
            </a:r>
            <a:r>
              <a:rPr lang="cs-CZ" dirty="0"/>
              <a:t>://cs.wikipedia.org/wiki/Soubor:Sfaleryt,_Rumunia.jpg</a:t>
            </a:r>
          </a:p>
        </p:txBody>
      </p:sp>
    </p:spTree>
    <p:extLst>
      <p:ext uri="{BB962C8B-B14F-4D97-AF65-F5344CB8AC3E}">
        <p14:creationId xmlns:p14="http://schemas.microsoft.com/office/powerpoint/2010/main" val="95568286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pyrit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Vyskytuje se ve hnědém uhlí</a:t>
            </a:r>
          </a:p>
          <a:p>
            <a:r>
              <a:rPr lang="cs-CZ" dirty="0" smtClean="0"/>
              <a:t>Méně důležitá železná ruda</a:t>
            </a:r>
          </a:p>
          <a:p>
            <a:r>
              <a:rPr lang="cs-CZ" dirty="0" smtClean="0"/>
              <a:t>Dříve – výroba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/>
              <a:t>4</a:t>
            </a:r>
            <a:endParaRPr lang="cs-CZ" baseline="-25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660" y="2664125"/>
            <a:ext cx="37394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82308" y="6118090"/>
            <a:ext cx="69078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http://cs.wikipedia.org/wiki/Soubor:Pyriteespagne.jpg</a:t>
            </a:r>
          </a:p>
        </p:txBody>
      </p:sp>
    </p:spTree>
    <p:extLst>
      <p:ext uri="{BB962C8B-B14F-4D97-AF65-F5344CB8AC3E}">
        <p14:creationId xmlns:p14="http://schemas.microsoft.com/office/powerpoint/2010/main" val="5398553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285</TotalTime>
  <Words>140</Words>
  <Application>Microsoft Office PowerPoint</Application>
  <PresentationFormat>Předvádění na obrazovce (4:3)</PresentationFormat>
  <Paragraphs>46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SULFIDY</vt:lpstr>
      <vt:lpstr>Prezentace aplikace PowerPoint</vt:lpstr>
      <vt:lpstr>Galenit</vt:lpstr>
      <vt:lpstr>Galenit – použití:</vt:lpstr>
      <vt:lpstr>Sfalerit </vt:lpstr>
      <vt:lpstr>pyrit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Galenit (PbS)</dc:title>
  <dc:creator>Michal</dc:creator>
  <cp:lastModifiedBy>Michal</cp:lastModifiedBy>
  <cp:revision>7</cp:revision>
  <dcterms:created xsi:type="dcterms:W3CDTF">2012-10-30T15:31:16Z</dcterms:created>
  <dcterms:modified xsi:type="dcterms:W3CDTF">2013-06-27T11:36:31Z</dcterms:modified>
</cp:coreProperties>
</file>