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1"/>
  </p:notesMasterIdLst>
  <p:sldIdLst>
    <p:sldId id="265" r:id="rId2"/>
    <p:sldId id="266" r:id="rId3"/>
    <p:sldId id="267" r:id="rId4"/>
    <p:sldId id="268" r:id="rId5"/>
    <p:sldId id="259" r:id="rId6"/>
    <p:sldId id="260" r:id="rId7"/>
    <p:sldId id="269" r:id="rId8"/>
    <p:sldId id="270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90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E2FD96-CF26-42B8-9BD8-39E7D15CBE96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B5B5B4-23AB-4968-97DD-C911AA8935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49718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4609DDB-B1C7-47D1-B240-E9C9986D1954}" type="slidenum">
              <a:rPr lang="cs-CZ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EF9F7-C978-4B28-A91D-FCBCCF7A711B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5CBC7-02A1-4D2B-94C5-EADEC630A8B3}" type="slidenum">
              <a:rPr lang="cs-CZ" smtClean="0"/>
              <a:t>‹#›</a:t>
            </a:fld>
            <a:endParaRPr lang="cs-C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EF9F7-C978-4B28-A91D-FCBCCF7A711B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5CBC7-02A1-4D2B-94C5-EADEC630A8B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EF9F7-C978-4B28-A91D-FCBCCF7A711B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5CBC7-02A1-4D2B-94C5-EADEC630A8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EF9F7-C978-4B28-A91D-FCBCCF7A711B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5CBC7-02A1-4D2B-94C5-EADEC630A8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EF9F7-C978-4B28-A91D-FCBCCF7A711B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5CBC7-02A1-4D2B-94C5-EADEC630A8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EF9F7-C978-4B28-A91D-FCBCCF7A711B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5CBC7-02A1-4D2B-94C5-EADEC630A8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EF9F7-C978-4B28-A91D-FCBCCF7A711B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5CBC7-02A1-4D2B-94C5-EADEC630A8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EF9F7-C978-4B28-A91D-FCBCCF7A711B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5CBC7-02A1-4D2B-94C5-EADEC630A8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EF9F7-C978-4B28-A91D-FCBCCF7A711B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5CBC7-02A1-4D2B-94C5-EADEC630A8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EF9F7-C978-4B28-A91D-FCBCCF7A711B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5CBC7-02A1-4D2B-94C5-EADEC630A8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EF9F7-C978-4B28-A91D-FCBCCF7A711B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5CBC7-02A1-4D2B-94C5-EADEC630A8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28FEF9F7-C978-4B28-A91D-FCBCCF7A711B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E9B5CBC7-02A1-4D2B-94C5-EADEC630A8B3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sk.wikipedia.org/wiki/S%C3%BAbor:Domica_Cave_18.jpg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Large_very_white_stalagmite.jpg" TargetMode="External"/><Relationship Id="rId7" Type="http://schemas.openxmlformats.org/officeDocument/2006/relationships/image" Target="../media/image8.png"/><Relationship Id="rId2" Type="http://schemas.openxmlformats.org/officeDocument/2006/relationships/hyperlink" Target="http://wiki.rvp.cz/Kabinet/Obrazky/P%C5%99%C3%ADroda/P%C5%99%C3%ADrodn%C3%AD_%C3%BAkazy/Kr%C3%A1pn%C3%ADky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hyperlink" Target="http://cs.wikipedia.org/wiki/Stalagmit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Kalcit, dolomit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ZŠ Brána Nová Paka,</a:t>
            </a:r>
          </a:p>
          <a:p>
            <a:r>
              <a:rPr lang="cs-CZ" dirty="0" smtClean="0"/>
              <a:t>Přírodopis, 6. – 9. tř.</a:t>
            </a:r>
          </a:p>
          <a:p>
            <a:r>
              <a:rPr lang="cs-CZ" sz="1800" dirty="0" smtClean="0"/>
              <a:t>Autor: Ing. Michal Koťátko</a:t>
            </a:r>
            <a:endParaRPr lang="cs-CZ" sz="18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B7B85-2201-4534-8388-2992A3B4E4AD}" type="slidenum">
              <a:rPr lang="cs-CZ" smtClean="0"/>
              <a:t>1</a:t>
            </a:fld>
            <a:endParaRPr lang="cs-CZ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5283" y="5863212"/>
            <a:ext cx="4321471" cy="841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9246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94" name="Group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2409428"/>
              </p:ext>
            </p:extLst>
          </p:nvPr>
        </p:nvGraphicFramePr>
        <p:xfrm>
          <a:off x="900113" y="1628775"/>
          <a:ext cx="7569200" cy="3992566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81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III/2 Inovace a zkvalitnění výuky prostřednictvím ICT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Ing. Michal Koťátko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Biologie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Kalcit, dolomit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6. – 9.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VY_32_INOVACE_8_11_Bi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13.10.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2012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Kalcit, dolomit – přehled, ukázky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88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6513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Kalcit  (uhličitan Vápenatý) tvoří výzdobu řady krasových jeskyní a útvarů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B7B85-2201-4534-8388-2992A3B4E4AD}" type="slidenum">
              <a:rPr lang="cs-CZ" smtClean="0"/>
              <a:t>3</a:t>
            </a:fld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844824"/>
            <a:ext cx="5106955" cy="3402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83568" y="6093296"/>
            <a:ext cx="61870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Jeskyně Domica, Slovensko</a:t>
            </a:r>
          </a:p>
          <a:p>
            <a:r>
              <a:rPr lang="cs-CZ" dirty="0" smtClean="0"/>
              <a:t>Zdroj: </a:t>
            </a:r>
            <a:r>
              <a:rPr lang="cs-CZ" dirty="0">
                <a:hlinkClick r:id="rId3"/>
              </a:rPr>
              <a:t>http://sk.wikipedia.org/wiki/S%C3%BAbor:Domica_Cave_18.jpg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5434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krápníky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11560" y="5301208"/>
            <a:ext cx="7924800" cy="1277888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>
                <a:hlinkClick r:id="rId2"/>
              </a:rPr>
              <a:t>Zdroj:</a:t>
            </a:r>
          </a:p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wiki.rvp.cz/Kabinet/Obrazky/P%C5%99%C3%ADroda/P%C5%99%C3%ADrodn%C3%AD_%</a:t>
            </a:r>
            <a:r>
              <a:rPr lang="cs-CZ" dirty="0">
                <a:hlinkClick r:id="rId2"/>
              </a:rPr>
              <a:t>C3%BAkazy/Kr%C3%A1pn%C3%ADky</a:t>
            </a:r>
            <a:endParaRPr lang="cs-CZ" dirty="0" smtClean="0">
              <a:hlinkClick r:id="rId3"/>
            </a:endParaRPr>
          </a:p>
          <a:p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://cs.wikipedia.org/wiki/Soubor:Large_very_white_stalagmite.jpg</a:t>
            </a:r>
            <a:endParaRPr lang="cs-CZ" dirty="0" smtClean="0">
              <a:hlinkClick r:id="rId4"/>
            </a:endParaRPr>
          </a:p>
          <a:p>
            <a:r>
              <a:rPr lang="cs-CZ" dirty="0" smtClean="0">
                <a:hlinkClick r:id="rId4"/>
              </a:rPr>
              <a:t>http</a:t>
            </a:r>
            <a:r>
              <a:rPr lang="cs-CZ" dirty="0">
                <a:hlinkClick r:id="rId4"/>
              </a:rPr>
              <a:t>://cs.wikipedia.org/wiki/Stalagmit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340768"/>
            <a:ext cx="2453556" cy="3267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2033588"/>
            <a:ext cx="2095500" cy="279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3" y="1340768"/>
            <a:ext cx="2325585" cy="3267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6816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Propast </a:t>
            </a:r>
            <a:r>
              <a:rPr lang="cs-CZ" dirty="0" err="1" smtClean="0"/>
              <a:t>macocha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860032" y="1600200"/>
            <a:ext cx="3674368" cy="4114800"/>
          </a:xfrm>
        </p:spPr>
        <p:txBody>
          <a:bodyPr/>
          <a:lstStyle/>
          <a:p>
            <a:r>
              <a:rPr lang="cs-CZ" dirty="0" smtClean="0"/>
              <a:t>Zdroj:</a:t>
            </a:r>
          </a:p>
          <a:p>
            <a:r>
              <a:rPr lang="cs-CZ" dirty="0"/>
              <a:t>http://wiki.rvp.cz/Kabinet/Obrazky/%C4%8Cesko/P%C5%99%C3%ADrodn%C3%AD_zaj%C3%ADmavosti_%C4%8Ceska/Moravsk%C3%BD_kras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3495675" cy="523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7214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Svatý Jan pod skalou – krasová oblast český kras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292080" y="1600200"/>
            <a:ext cx="3242320" cy="4114800"/>
          </a:xfrm>
        </p:spPr>
        <p:txBody>
          <a:bodyPr/>
          <a:lstStyle/>
          <a:p>
            <a:r>
              <a:rPr lang="cs-CZ" dirty="0" smtClean="0"/>
              <a:t>Zdroj:</a:t>
            </a:r>
          </a:p>
          <a:p>
            <a:r>
              <a:rPr lang="cs-CZ" dirty="0"/>
              <a:t>http://cs.wikipedia.org/wiki/Soubor:SvatyJan2.jpg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82758"/>
            <a:ext cx="2801888" cy="4202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7818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Dolomit )uhličitan </a:t>
            </a:r>
            <a:r>
              <a:rPr lang="cs-CZ" dirty="0" err="1" smtClean="0"/>
              <a:t>hořečno</a:t>
            </a:r>
            <a:r>
              <a:rPr lang="cs-CZ" dirty="0" smtClean="0"/>
              <a:t> – vápenatý):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42392" y="6012160"/>
            <a:ext cx="7924800" cy="845840"/>
          </a:xfrm>
        </p:spPr>
        <p:txBody>
          <a:bodyPr/>
          <a:lstStyle/>
          <a:p>
            <a:r>
              <a:rPr lang="cs-CZ" dirty="0" smtClean="0"/>
              <a:t>Zdroj</a:t>
            </a:r>
            <a:r>
              <a:rPr lang="cs-CZ" dirty="0"/>
              <a:t>: http://cs.wikipedia.org/wiki/Soubor:Dolomit_Rumunia.jpg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692545"/>
            <a:ext cx="4962128" cy="3721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90292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Dolomit tvoří celé pohoří (dolomity)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916832"/>
            <a:ext cx="4746104" cy="3179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133373" y="6093296"/>
            <a:ext cx="42947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http://cs.wikipedia.org/wiki/Soubor:Dolomiti_4.jpg</a:t>
            </a:r>
          </a:p>
        </p:txBody>
      </p:sp>
    </p:spTree>
    <p:extLst>
      <p:ext uri="{BB962C8B-B14F-4D97-AF65-F5344CB8AC3E}">
        <p14:creationId xmlns:p14="http://schemas.microsoft.com/office/powerpoint/2010/main" val="781768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Zima v dolomitech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11560" y="5805264"/>
            <a:ext cx="7924800" cy="1450504"/>
          </a:xfrm>
        </p:spPr>
        <p:txBody>
          <a:bodyPr/>
          <a:lstStyle/>
          <a:p>
            <a:r>
              <a:rPr lang="cs-CZ" dirty="0" smtClean="0"/>
              <a:t>Zdroj: </a:t>
            </a:r>
            <a:r>
              <a:rPr lang="cs-CZ" dirty="0"/>
              <a:t>http://cs.wikipedia.org/wiki/Soubor:Dolomiti_1.jpg</a:t>
            </a: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700808"/>
            <a:ext cx="5250160" cy="3497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1004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rizon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80</TotalTime>
  <Words>182</Words>
  <Application>Microsoft Office PowerPoint</Application>
  <PresentationFormat>Předvádění na obrazovce (4:3)</PresentationFormat>
  <Paragraphs>49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Horizont</vt:lpstr>
      <vt:lpstr>Kalcit, dolomit</vt:lpstr>
      <vt:lpstr>Prezentace aplikace PowerPoint</vt:lpstr>
      <vt:lpstr>Kalcit  (uhličitan Vápenatý) tvoří výzdobu řady krasových jeskyní a útvarů</vt:lpstr>
      <vt:lpstr>krápníky</vt:lpstr>
      <vt:lpstr>Propast macocha</vt:lpstr>
      <vt:lpstr>Svatý Jan pod skalou – krasová oblast český kras</vt:lpstr>
      <vt:lpstr>Dolomit )uhličitan hořečno – vápenatý):</vt:lpstr>
      <vt:lpstr>Dolomit tvoří celé pohoří (dolomity)</vt:lpstr>
      <vt:lpstr>Zima v dolomitech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Michal</dc:creator>
  <cp:lastModifiedBy>Michal</cp:lastModifiedBy>
  <cp:revision>8</cp:revision>
  <dcterms:created xsi:type="dcterms:W3CDTF">2012-11-20T19:15:18Z</dcterms:created>
  <dcterms:modified xsi:type="dcterms:W3CDTF">2013-06-27T18:28:46Z</dcterms:modified>
</cp:coreProperties>
</file>