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853EC-1C1D-46CE-8EFD-98FD0CAB99C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ED8B0-5CFF-439F-A50B-C4D6AAE50B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170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871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82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48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689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624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537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926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858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05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460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916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BA15F-7BAB-4669-BC43-405761D47B5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39AE0-8099-4B88-9A84-1C9BAF93DA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147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Pansk%C3%A1_sk%C3%A1la(6)_edi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Bukovec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Milleschau-WJP-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chovske_skaly_CZ_02.jpg" TargetMode="External"/><Relationship Id="rId2" Type="http://schemas.openxmlformats.org/officeDocument/2006/relationships/hyperlink" Target="http://cs.wikipedia.org/wiki/Soubor:Cesky_Raj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Úvod do petrologie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ZŠ Brána Nová Paka,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21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079124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Květena Pálavy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VY_32_INOVACE_9_11_Bi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15.9.2012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Zaměření petrologie, základní dělení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456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Petrologie je nauka o horninách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Příklady využití v praxi:</a:t>
            </a:r>
          </a:p>
          <a:p>
            <a:pPr lvl="1"/>
            <a:r>
              <a:rPr lang="cs-CZ" dirty="0" smtClean="0"/>
              <a:t>Stavebnictví</a:t>
            </a:r>
          </a:p>
          <a:p>
            <a:pPr lvl="1"/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Těžební průmysl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75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Vyvřelé (magmatické)</a:t>
            </a:r>
          </a:p>
          <a:p>
            <a:r>
              <a:rPr lang="cs-CZ" dirty="0" smtClean="0"/>
              <a:t>Usazené (sedimentované)</a:t>
            </a:r>
          </a:p>
          <a:p>
            <a:r>
              <a:rPr lang="cs-CZ" dirty="0" smtClean="0"/>
              <a:t>Přeměněné (metamorfované)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541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vyvřelých hornin - čedič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934638"/>
            <a:ext cx="8229600" cy="154503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Panská skála u Kamenického Šenova</a:t>
            </a:r>
          </a:p>
          <a:p>
            <a:r>
              <a:rPr lang="cs-CZ" dirty="0" smtClean="0"/>
              <a:t>Zdroj: </a:t>
            </a:r>
            <a:r>
              <a:rPr lang="cs-CZ" dirty="0" smtClean="0">
                <a:hlinkClick r:id="rId2"/>
              </a:rPr>
              <a:t>http://cs.wikipedia.org/wiki/Soubor:Pansk%C3%A1_sk%C3%A1la(6)_edit.jpg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36488"/>
            <a:ext cx="5400600" cy="359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99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Čedičový vrch Bukovec nad osadou Jizerka je nejvyšší čedičový útvar ve Střední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528989"/>
            <a:ext cx="8229600" cy="132901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2"/>
              </a:rPr>
              <a:t>http://cs.wikipedia.org/wiki/Soubor:Bukovec.JPG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16832"/>
            <a:ext cx="4746104" cy="355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855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 metamorfovaných hornin - znělec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1128"/>
            <a:ext cx="8229600" cy="154503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Hora Milešovka je nejvyšší horou Českého středohoří</a:t>
            </a:r>
          </a:p>
          <a:p>
            <a:r>
              <a:rPr lang="cs-CZ" dirty="0" smtClean="0"/>
              <a:t>Je zároveň největrnější horu ČR</a:t>
            </a:r>
          </a:p>
          <a:p>
            <a:r>
              <a:rPr lang="cs-CZ" dirty="0" smtClean="0"/>
              <a:t>Zdroj: </a:t>
            </a:r>
            <a:r>
              <a:rPr lang="cs-CZ" dirty="0" smtClean="0">
                <a:hlinkClick r:id="rId2"/>
              </a:rPr>
              <a:t>http://cs.wikipedia.org/wiki/Soubor:Milleschau-WJP-1.jpg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4784"/>
            <a:ext cx="4536504" cy="2971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2897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usazených hornin - 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085184"/>
            <a:ext cx="8229600" cy="132901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Skalní města Českého ráje jsou vyhledávaným cílem turistů</a:t>
            </a:r>
          </a:p>
          <a:p>
            <a:r>
              <a:rPr lang="cs-CZ" dirty="0" smtClean="0"/>
              <a:t>Zdroj: </a:t>
            </a:r>
            <a:r>
              <a:rPr lang="cs-CZ" dirty="0" smtClean="0">
                <a:hlinkClick r:id="rId2"/>
              </a:rPr>
              <a:t>http://cs.wikipedia.org/wiki/Soubor:Cesky_Raj.JPG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http://cs.wikipedia.org/wiki/Soubor:Prachovske_skaly_CZ_02.jpg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8" y="1153049"/>
            <a:ext cx="2695575" cy="359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3593976" cy="269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37626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195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Úvod do petrologie</vt:lpstr>
      <vt:lpstr>Prezentace aplikace PowerPoint</vt:lpstr>
      <vt:lpstr>Petrologie je nauka o horninách</vt:lpstr>
      <vt:lpstr>Horniny dělíme na:</vt:lpstr>
      <vt:lpstr>Příklad vyvřelých hornin - čedič</vt:lpstr>
      <vt:lpstr>Čedičový vrch Bukovec nad osadou Jizerka je nejvyšší čedičový útvar ve Střední Evropě</vt:lpstr>
      <vt:lpstr>Příklad metamorfovaných hornin - znělec</vt:lpstr>
      <vt:lpstr>Příklad usazených hornin - pískovec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9</cp:revision>
  <dcterms:created xsi:type="dcterms:W3CDTF">2012-11-27T22:36:48Z</dcterms:created>
  <dcterms:modified xsi:type="dcterms:W3CDTF">2013-06-27T18:28:27Z</dcterms:modified>
</cp:coreProperties>
</file>