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60" r:id="rId10"/>
    <p:sldId id="263" r:id="rId11"/>
    <p:sldId id="274" r:id="rId12"/>
    <p:sldId id="27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A13C3B-D6B2-4525-B21A-8799CDC52E67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E1FEE-21D0-4231-BB1A-6A66EC1F4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20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C6EEF2B-B665-4A8A-9BD4-031C0C1C4493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FC1C179-D13B-4E9B-96E0-83761318BCB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Soubor:L%C3%BCtt-Witt_Moor-2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Soubor:Cerna_jezirka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s.wikipedia.org/wiki/Soubor:Bundesarchiv_Bild_183-2005-0707-500,_Berlin-Spandau,_Torfabbau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cs.wikipedia.org/wiki/Soubor:Ostrava,_pohled_z_Nov%C3%A9_radnice_2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cs.wikipedia.org/wiki/Soubor:Coal_mine_Wyoming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waluwen_op_dakgoot_schaliedak.JPG" TargetMode="External"/><Relationship Id="rId2" Type="http://schemas.openxmlformats.org/officeDocument/2006/relationships/hyperlink" Target="http://cs.wikipedia.org/wiki/Soubor:ShaleUSGOV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Sedimenty a přeměněné horniny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ZŠ Brána Nová Paka,</a:t>
            </a:r>
          </a:p>
          <a:p>
            <a:r>
              <a:rPr lang="cs-CZ" dirty="0" smtClean="0"/>
              <a:t>Přírodopis, 6. – 9. tř.</a:t>
            </a:r>
          </a:p>
          <a:p>
            <a:r>
              <a:rPr lang="cs-CZ" sz="1800" dirty="0" smtClean="0"/>
              <a:t>Autor: Ing. Michal Koťátko</a:t>
            </a:r>
            <a:endParaRPr lang="cs-CZ" sz="1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7B85-2201-4534-8388-2992A3B4E4AD}" type="slidenum">
              <a:rPr lang="cs-CZ" smtClean="0"/>
              <a:t>1</a:t>
            </a:fld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283" y="5863212"/>
            <a:ext cx="4321471" cy="841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30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37153"/>
              </p:ext>
            </p:extLst>
          </p:nvPr>
        </p:nvGraphicFramePr>
        <p:xfrm>
          <a:off x="900113" y="1628775"/>
          <a:ext cx="7569200" cy="399256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Sedimenty a přeměněné horniny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VY_32_INOVACE_5_10_Bi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15.9.2012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Ukázky některých sedimentovaných a přeměněných hornin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591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Spraše se vyskytují hlavně v nížinách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Tvoří podklad pro kvalitní hnědozemě a černozemě</a:t>
            </a:r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7B85-2201-4534-8388-2992A3B4E4AD}" type="slidenum">
              <a:rPr lang="cs-CZ" smtClean="0"/>
              <a:t>3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492896"/>
            <a:ext cx="4176464" cy="3132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55576" y="6021288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Zdroj: http</a:t>
            </a:r>
            <a:r>
              <a:rPr lang="cs-CZ" dirty="0"/>
              <a:t>://cs.wikipedia.org/wiki/Soubor:LoessVicksburg.jpg</a:t>
            </a:r>
          </a:p>
        </p:txBody>
      </p:sp>
    </p:spTree>
    <p:extLst>
      <p:ext uri="{BB962C8B-B14F-4D97-AF65-F5344CB8AC3E}">
        <p14:creationId xmlns:p14="http://schemas.microsoft.com/office/powerpoint/2010/main" val="125308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rašelina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Vyskytuje se na rašeliništích</a:t>
            </a:r>
          </a:p>
          <a:p>
            <a:r>
              <a:rPr lang="cs-CZ" dirty="0" smtClean="0"/>
              <a:t>Nížinná rašeliniště se nazývají slatiny</a:t>
            </a:r>
          </a:p>
          <a:p>
            <a:r>
              <a:rPr lang="cs-CZ" dirty="0" smtClean="0"/>
              <a:t>Horská rašeliniště nazýváme vrchoviště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1154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Nížinná slatina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5301208"/>
            <a:ext cx="8686800" cy="77891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Zdroj: </a:t>
            </a:r>
            <a:r>
              <a:rPr lang="cs-CZ" dirty="0">
                <a:hlinkClick r:id="rId2"/>
              </a:rPr>
              <a:t>http://cs.wikipedia.org/wiki/Soubor:L%C3%BCtt-Witt_Moor-2.jpg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68760"/>
            <a:ext cx="5610200" cy="3730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5245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Vrchoviště – Černá jezírka v Jizerských horách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877272"/>
            <a:ext cx="8686800" cy="77891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Zdroj: </a:t>
            </a:r>
            <a:r>
              <a:rPr lang="cs-CZ" dirty="0">
                <a:hlinkClick r:id="rId2"/>
              </a:rPr>
              <a:t>http://cs.wikipedia.org/wiki/Soubor:Cerna_jezirka.jpg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474296" cy="4119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0195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Těžba rašeliny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445224"/>
            <a:ext cx="8686800" cy="1066949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Zdroj: </a:t>
            </a:r>
            <a:r>
              <a:rPr lang="cs-CZ" dirty="0">
                <a:hlinkClick r:id="rId2"/>
              </a:rPr>
              <a:t>http://cs.wikipedia.org/wiki/Soubor:Bundesarchiv_Bild_183-2005-0707-500,_Berlin-Spandau,_Torfabbau.jpg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84784"/>
            <a:ext cx="5610200" cy="3941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547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Mezi sedimenty patří i hnědé a černé uhlí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085184"/>
            <a:ext cx="8686800" cy="1210965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Na obrázku Ostrava, bývalé hornické město, v pozadí těžní věže</a:t>
            </a:r>
          </a:p>
          <a:p>
            <a:r>
              <a:rPr lang="cs-CZ" dirty="0" smtClean="0"/>
              <a:t>Zdroj: </a:t>
            </a:r>
            <a:r>
              <a:rPr lang="cs-CZ" dirty="0">
                <a:hlinkClick r:id="rId2"/>
              </a:rPr>
              <a:t>http://cs.wikipedia.org/wiki/Soubor:Ostrava,_pohled_z_Nov%C3%A9_radnice_2.jpg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5466184" cy="365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1817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05" y="692696"/>
            <a:ext cx="7570935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839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14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Povrchový důl na uhlí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589240"/>
            <a:ext cx="8686800" cy="994941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Zdroj: </a:t>
            </a:r>
            <a:r>
              <a:rPr lang="cs-CZ" dirty="0">
                <a:hlinkClick r:id="rId2"/>
              </a:rPr>
              <a:t>http://cs.wikipedia.org/wiki/Soubor:Coal_mine_Wyoming.jpg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524000"/>
            <a:ext cx="5715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9285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Přeměněné horniny: břidlice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5373216"/>
            <a:ext cx="8686800" cy="129614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Břidlice se v našem okolí (Novopacko) vyskytují a těží na </a:t>
            </a:r>
            <a:r>
              <a:rPr lang="cs-CZ" dirty="0" err="1" smtClean="0"/>
              <a:t>Železnobrodsku</a:t>
            </a:r>
            <a:endParaRPr lang="cs-CZ" dirty="0" smtClean="0"/>
          </a:p>
          <a:p>
            <a:r>
              <a:rPr lang="cs-CZ" dirty="0" smtClean="0"/>
              <a:t>Používají se např. jako střešní krytina</a:t>
            </a:r>
          </a:p>
          <a:p>
            <a:r>
              <a:rPr lang="cs-CZ" dirty="0" smtClean="0"/>
              <a:t>Zdroj: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cs.wikipedia.org/wiki/Soubor:ShaleUSGOV.jpg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http://cs.wikipedia.org/wiki/Soubor:Zwaluwen_op_dakgoot_schaliedak.JPG</a:t>
            </a:r>
            <a:endParaRPr lang="cs-CZ" dirty="0" smtClean="0"/>
          </a:p>
          <a:p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34290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060848"/>
            <a:ext cx="4242048" cy="3181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74305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85</TotalTime>
  <Words>221</Words>
  <Application>Microsoft Office PowerPoint</Application>
  <PresentationFormat>Předvádění na obrazovce (4:3)</PresentationFormat>
  <Paragraphs>52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Sedimenty a přeměněné horniny</vt:lpstr>
      <vt:lpstr>Prezentace aplikace PowerPoint</vt:lpstr>
      <vt:lpstr>Spraše se vyskytují hlavně v nížinách</vt:lpstr>
      <vt:lpstr>rašelina</vt:lpstr>
      <vt:lpstr>Nížinná slatina</vt:lpstr>
      <vt:lpstr>Vrchoviště – Černá jezírka v Jizerských horách</vt:lpstr>
      <vt:lpstr>Těžba rašeliny</vt:lpstr>
      <vt:lpstr>Mezi sedimenty patří i hnědé a černé uhlí</vt:lpstr>
      <vt:lpstr>Prezentace aplikace PowerPoint</vt:lpstr>
      <vt:lpstr>Prezentace aplikace PowerPoint</vt:lpstr>
      <vt:lpstr>Povrchový důl na uhlí</vt:lpstr>
      <vt:lpstr>Přeměněné horniny: břidlice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Michal</cp:lastModifiedBy>
  <cp:revision>8</cp:revision>
  <dcterms:created xsi:type="dcterms:W3CDTF">2012-12-12T05:37:42Z</dcterms:created>
  <dcterms:modified xsi:type="dcterms:W3CDTF">2013-06-27T18:28:06Z</dcterms:modified>
</cp:coreProperties>
</file>