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77" r:id="rId3"/>
    <p:sldId id="257" r:id="rId4"/>
    <p:sldId id="258" r:id="rId5"/>
    <p:sldId id="259" r:id="rId6"/>
    <p:sldId id="276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  <p:sldId id="268" r:id="rId16"/>
    <p:sldId id="269" r:id="rId17"/>
    <p:sldId id="273" r:id="rId18"/>
    <p:sldId id="274" r:id="rId19"/>
    <p:sldId id="270" r:id="rId20"/>
    <p:sldId id="275" r:id="rId21"/>
    <p:sldId id="272" r:id="rId22"/>
    <p:sldId id="278" r:id="rId23"/>
    <p:sldId id="271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E389257-C3B5-455A-B51E-43183830D807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F11BC0-FC51-4A35-BA4E-7319D7015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2F7E69-B6D4-4225-97D3-B3C5A269BD03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117475"/>
            <a:ext cx="9142413" cy="6738938"/>
            <a:chOff x="0" y="74"/>
            <a:chExt cx="5759" cy="4245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invGray">
            <a:xfrm>
              <a:off x="432" y="4113"/>
              <a:ext cx="2208" cy="206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invGray">
            <a:xfrm>
              <a:off x="432" y="1536"/>
              <a:ext cx="5327" cy="480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invGray">
            <a:xfrm>
              <a:off x="555" y="7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invGray">
            <a:xfrm>
              <a:off x="555" y="21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invGray">
            <a:xfrm>
              <a:off x="555" y="36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invGray">
            <a:xfrm>
              <a:off x="555" y="651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1" name="Oval 9"/>
            <p:cNvSpPr>
              <a:spLocks noChangeArrowheads="1"/>
            </p:cNvSpPr>
            <p:nvPr/>
          </p:nvSpPr>
          <p:spPr bwMode="invGray">
            <a:xfrm>
              <a:off x="555" y="79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2" name="Oval 10"/>
            <p:cNvSpPr>
              <a:spLocks noChangeArrowheads="1"/>
            </p:cNvSpPr>
            <p:nvPr/>
          </p:nvSpPr>
          <p:spPr bwMode="invGray">
            <a:xfrm>
              <a:off x="555" y="93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3" name="Oval 11"/>
            <p:cNvSpPr>
              <a:spLocks noChangeArrowheads="1"/>
            </p:cNvSpPr>
            <p:nvPr/>
          </p:nvSpPr>
          <p:spPr bwMode="invGray">
            <a:xfrm>
              <a:off x="555" y="108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4" name="Oval 12"/>
            <p:cNvSpPr>
              <a:spLocks noChangeArrowheads="1"/>
            </p:cNvSpPr>
            <p:nvPr/>
          </p:nvSpPr>
          <p:spPr bwMode="invGray">
            <a:xfrm>
              <a:off x="555" y="1227"/>
              <a:ext cx="42" cy="4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15" name="Oval 13"/>
            <p:cNvSpPr>
              <a:spLocks noChangeArrowheads="1"/>
            </p:cNvSpPr>
            <p:nvPr/>
          </p:nvSpPr>
          <p:spPr bwMode="invGray">
            <a:xfrm>
              <a:off x="555" y="1371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grpSp>
          <p:nvGrpSpPr>
            <p:cNvPr id="16" name="Group 14"/>
            <p:cNvGrpSpPr>
              <a:grpSpLocks/>
            </p:cNvGrpSpPr>
            <p:nvPr/>
          </p:nvGrpSpPr>
          <p:grpSpPr bwMode="auto">
            <a:xfrm>
              <a:off x="2859" y="4202"/>
              <a:ext cx="2729" cy="41"/>
              <a:chOff x="2859" y="4202"/>
              <a:chExt cx="2729" cy="41"/>
            </a:xfrm>
          </p:grpSpPr>
          <p:sp>
            <p:nvSpPr>
              <p:cNvPr id="22" name="Oval 15"/>
              <p:cNvSpPr>
                <a:spLocks noChangeArrowheads="1"/>
              </p:cNvSpPr>
              <p:nvPr/>
            </p:nvSpPr>
            <p:spPr bwMode="invGray">
              <a:xfrm>
                <a:off x="2859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3" name="Oval 16"/>
              <p:cNvSpPr>
                <a:spLocks noChangeArrowheads="1"/>
              </p:cNvSpPr>
              <p:nvPr/>
            </p:nvSpPr>
            <p:spPr bwMode="invGray">
              <a:xfrm>
                <a:off x="3243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4" name="Oval 17"/>
              <p:cNvSpPr>
                <a:spLocks noChangeArrowheads="1"/>
              </p:cNvSpPr>
              <p:nvPr/>
            </p:nvSpPr>
            <p:spPr bwMode="invGray">
              <a:xfrm>
                <a:off x="3627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5" name="Oval 18"/>
              <p:cNvSpPr>
                <a:spLocks noChangeArrowheads="1"/>
              </p:cNvSpPr>
              <p:nvPr/>
            </p:nvSpPr>
            <p:spPr bwMode="invGray">
              <a:xfrm>
                <a:off x="4011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6" name="Oval 19"/>
              <p:cNvSpPr>
                <a:spLocks noChangeArrowheads="1"/>
              </p:cNvSpPr>
              <p:nvPr/>
            </p:nvSpPr>
            <p:spPr bwMode="invGray">
              <a:xfrm>
                <a:off x="4395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7" name="Oval 20"/>
              <p:cNvSpPr>
                <a:spLocks noChangeArrowheads="1"/>
              </p:cNvSpPr>
              <p:nvPr/>
            </p:nvSpPr>
            <p:spPr bwMode="invGray">
              <a:xfrm>
                <a:off x="4779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8" name="Oval 21"/>
              <p:cNvSpPr>
                <a:spLocks noChangeArrowheads="1"/>
              </p:cNvSpPr>
              <p:nvPr/>
            </p:nvSpPr>
            <p:spPr bwMode="invGray">
              <a:xfrm>
                <a:off x="5163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9" name="Oval 22"/>
              <p:cNvSpPr>
                <a:spLocks noChangeArrowheads="1"/>
              </p:cNvSpPr>
              <p:nvPr/>
            </p:nvSpPr>
            <p:spPr bwMode="invGray">
              <a:xfrm>
                <a:off x="5547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</p:grpSp>
        <p:sp>
          <p:nvSpPr>
            <p:cNvPr id="17" name="Oval 23"/>
            <p:cNvSpPr>
              <a:spLocks noChangeArrowheads="1"/>
            </p:cNvSpPr>
            <p:nvPr/>
          </p:nvSpPr>
          <p:spPr bwMode="invGray">
            <a:xfrm>
              <a:off x="555" y="507"/>
              <a:ext cx="42" cy="4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grpSp>
          <p:nvGrpSpPr>
            <p:cNvPr id="18" name="Group 24"/>
            <p:cNvGrpSpPr>
              <a:grpSpLocks/>
            </p:cNvGrpSpPr>
            <p:nvPr/>
          </p:nvGrpSpPr>
          <p:grpSpPr bwMode="auto">
            <a:xfrm>
              <a:off x="0" y="2327"/>
              <a:ext cx="1203" cy="1203"/>
              <a:chOff x="0" y="2327"/>
              <a:chExt cx="1203" cy="1203"/>
            </a:xfrm>
          </p:grpSpPr>
          <p:sp>
            <p:nvSpPr>
              <p:cNvPr id="19" name="Freeform 25"/>
              <p:cNvSpPr>
                <a:spLocks/>
              </p:cNvSpPr>
              <p:nvPr/>
            </p:nvSpPr>
            <p:spPr bwMode="invGray">
              <a:xfrm>
                <a:off x="0" y="2394"/>
                <a:ext cx="443" cy="1033"/>
              </a:xfrm>
              <a:custGeom>
                <a:avLst/>
                <a:gdLst>
                  <a:gd name="T0" fmla="*/ 290 w 443"/>
                  <a:gd name="T1" fmla="*/ 1016 h 1033"/>
                  <a:gd name="T2" fmla="*/ 316 w 443"/>
                  <a:gd name="T3" fmla="*/ 974 h 1033"/>
                  <a:gd name="T4" fmla="*/ 354 w 443"/>
                  <a:gd name="T5" fmla="*/ 920 h 1033"/>
                  <a:gd name="T6" fmla="*/ 384 w 443"/>
                  <a:gd name="T7" fmla="*/ 884 h 1033"/>
                  <a:gd name="T8" fmla="*/ 381 w 443"/>
                  <a:gd name="T9" fmla="*/ 832 h 1033"/>
                  <a:gd name="T10" fmla="*/ 370 w 443"/>
                  <a:gd name="T11" fmla="*/ 794 h 1033"/>
                  <a:gd name="T12" fmla="*/ 361 w 443"/>
                  <a:gd name="T13" fmla="*/ 760 h 1033"/>
                  <a:gd name="T14" fmla="*/ 361 w 443"/>
                  <a:gd name="T15" fmla="*/ 734 h 1033"/>
                  <a:gd name="T16" fmla="*/ 359 w 443"/>
                  <a:gd name="T17" fmla="*/ 707 h 1033"/>
                  <a:gd name="T18" fmla="*/ 373 w 443"/>
                  <a:gd name="T19" fmla="*/ 691 h 1033"/>
                  <a:gd name="T20" fmla="*/ 391 w 443"/>
                  <a:gd name="T21" fmla="*/ 686 h 1033"/>
                  <a:gd name="T22" fmla="*/ 395 w 443"/>
                  <a:gd name="T23" fmla="*/ 680 h 1033"/>
                  <a:gd name="T24" fmla="*/ 390 w 443"/>
                  <a:gd name="T25" fmla="*/ 671 h 1033"/>
                  <a:gd name="T26" fmla="*/ 386 w 443"/>
                  <a:gd name="T27" fmla="*/ 660 h 1033"/>
                  <a:gd name="T28" fmla="*/ 437 w 443"/>
                  <a:gd name="T29" fmla="*/ 635 h 1033"/>
                  <a:gd name="T30" fmla="*/ 442 w 443"/>
                  <a:gd name="T31" fmla="*/ 619 h 1033"/>
                  <a:gd name="T32" fmla="*/ 438 w 443"/>
                  <a:gd name="T33" fmla="*/ 604 h 1033"/>
                  <a:gd name="T34" fmla="*/ 400 w 443"/>
                  <a:gd name="T35" fmla="*/ 543 h 1033"/>
                  <a:gd name="T36" fmla="*/ 384 w 443"/>
                  <a:gd name="T37" fmla="*/ 474 h 1033"/>
                  <a:gd name="T38" fmla="*/ 354 w 443"/>
                  <a:gd name="T39" fmla="*/ 455 h 1033"/>
                  <a:gd name="T40" fmla="*/ 326 w 443"/>
                  <a:gd name="T41" fmla="*/ 433 h 1033"/>
                  <a:gd name="T42" fmla="*/ 312 w 443"/>
                  <a:gd name="T43" fmla="*/ 411 h 1033"/>
                  <a:gd name="T44" fmla="*/ 307 w 443"/>
                  <a:gd name="T45" fmla="*/ 391 h 1033"/>
                  <a:gd name="T46" fmla="*/ 290 w 443"/>
                  <a:gd name="T47" fmla="*/ 339 h 1033"/>
                  <a:gd name="T48" fmla="*/ 308 w 443"/>
                  <a:gd name="T49" fmla="*/ 289 h 1033"/>
                  <a:gd name="T50" fmla="*/ 298 w 443"/>
                  <a:gd name="T51" fmla="*/ 278 h 1033"/>
                  <a:gd name="T52" fmla="*/ 280 w 443"/>
                  <a:gd name="T53" fmla="*/ 307 h 1033"/>
                  <a:gd name="T54" fmla="*/ 269 w 443"/>
                  <a:gd name="T55" fmla="*/ 283 h 1033"/>
                  <a:gd name="T56" fmla="*/ 272 w 443"/>
                  <a:gd name="T57" fmla="*/ 224 h 1033"/>
                  <a:gd name="T58" fmla="*/ 280 w 443"/>
                  <a:gd name="T59" fmla="*/ 177 h 1033"/>
                  <a:gd name="T60" fmla="*/ 280 w 443"/>
                  <a:gd name="T61" fmla="*/ 146 h 1033"/>
                  <a:gd name="T62" fmla="*/ 281 w 443"/>
                  <a:gd name="T63" fmla="*/ 123 h 1033"/>
                  <a:gd name="T64" fmla="*/ 290 w 443"/>
                  <a:gd name="T65" fmla="*/ 104 h 1033"/>
                  <a:gd name="T66" fmla="*/ 296 w 443"/>
                  <a:gd name="T67" fmla="*/ 97 h 1033"/>
                  <a:gd name="T68" fmla="*/ 298 w 443"/>
                  <a:gd name="T69" fmla="*/ 94 h 1033"/>
                  <a:gd name="T70" fmla="*/ 301 w 443"/>
                  <a:gd name="T71" fmla="*/ 92 h 1033"/>
                  <a:gd name="T72" fmla="*/ 307 w 443"/>
                  <a:gd name="T73" fmla="*/ 83 h 1033"/>
                  <a:gd name="T74" fmla="*/ 317 w 443"/>
                  <a:gd name="T75" fmla="*/ 79 h 1033"/>
                  <a:gd name="T76" fmla="*/ 328 w 443"/>
                  <a:gd name="T77" fmla="*/ 77 h 1033"/>
                  <a:gd name="T78" fmla="*/ 337 w 443"/>
                  <a:gd name="T79" fmla="*/ 74 h 1033"/>
                  <a:gd name="T80" fmla="*/ 345 w 443"/>
                  <a:gd name="T81" fmla="*/ 67 h 1033"/>
                  <a:gd name="T82" fmla="*/ 337 w 443"/>
                  <a:gd name="T83" fmla="*/ 50 h 1033"/>
                  <a:gd name="T84" fmla="*/ 337 w 443"/>
                  <a:gd name="T85" fmla="*/ 47 h 1033"/>
                  <a:gd name="T86" fmla="*/ 337 w 443"/>
                  <a:gd name="T87" fmla="*/ 43 h 1033"/>
                  <a:gd name="T88" fmla="*/ 337 w 443"/>
                  <a:gd name="T89" fmla="*/ 41 h 1033"/>
                  <a:gd name="T90" fmla="*/ 334 w 443"/>
                  <a:gd name="T91" fmla="*/ 38 h 1033"/>
                  <a:gd name="T92" fmla="*/ 321 w 443"/>
                  <a:gd name="T93" fmla="*/ 21 h 1033"/>
                  <a:gd name="T94" fmla="*/ 316 w 443"/>
                  <a:gd name="T95" fmla="*/ 0 h 1033"/>
                  <a:gd name="T96" fmla="*/ 188 w 443"/>
                  <a:gd name="T97" fmla="*/ 94 h 1033"/>
                  <a:gd name="T98" fmla="*/ 88 w 443"/>
                  <a:gd name="T99" fmla="*/ 218 h 1033"/>
                  <a:gd name="T100" fmla="*/ 21 w 443"/>
                  <a:gd name="T101" fmla="*/ 366 h 1033"/>
                  <a:gd name="T102" fmla="*/ 0 w 443"/>
                  <a:gd name="T103" fmla="*/ 530 h 1033"/>
                  <a:gd name="T104" fmla="*/ 20 w 443"/>
                  <a:gd name="T105" fmla="*/ 680 h 1033"/>
                  <a:gd name="T106" fmla="*/ 74 w 443"/>
                  <a:gd name="T107" fmla="*/ 819 h 1033"/>
                  <a:gd name="T108" fmla="*/ 160 w 443"/>
                  <a:gd name="T109" fmla="*/ 938 h 1033"/>
                  <a:gd name="T110" fmla="*/ 272 w 443"/>
                  <a:gd name="T111" fmla="*/ 1032 h 10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43" h="1033">
                    <a:moveTo>
                      <a:pt x="272" y="1032"/>
                    </a:moveTo>
                    <a:lnTo>
                      <a:pt x="290" y="1016"/>
                    </a:lnTo>
                    <a:lnTo>
                      <a:pt x="301" y="992"/>
                    </a:lnTo>
                    <a:lnTo>
                      <a:pt x="316" y="974"/>
                    </a:lnTo>
                    <a:lnTo>
                      <a:pt x="328" y="955"/>
                    </a:lnTo>
                    <a:lnTo>
                      <a:pt x="354" y="920"/>
                    </a:lnTo>
                    <a:lnTo>
                      <a:pt x="373" y="904"/>
                    </a:lnTo>
                    <a:lnTo>
                      <a:pt x="384" y="884"/>
                    </a:lnTo>
                    <a:lnTo>
                      <a:pt x="390" y="848"/>
                    </a:lnTo>
                    <a:lnTo>
                      <a:pt x="381" y="832"/>
                    </a:lnTo>
                    <a:lnTo>
                      <a:pt x="375" y="812"/>
                    </a:lnTo>
                    <a:lnTo>
                      <a:pt x="370" y="794"/>
                    </a:lnTo>
                    <a:lnTo>
                      <a:pt x="361" y="774"/>
                    </a:lnTo>
                    <a:lnTo>
                      <a:pt x="361" y="760"/>
                    </a:lnTo>
                    <a:lnTo>
                      <a:pt x="361" y="747"/>
                    </a:lnTo>
                    <a:lnTo>
                      <a:pt x="361" y="734"/>
                    </a:lnTo>
                    <a:lnTo>
                      <a:pt x="359" y="722"/>
                    </a:lnTo>
                    <a:lnTo>
                      <a:pt x="359" y="707"/>
                    </a:lnTo>
                    <a:lnTo>
                      <a:pt x="364" y="698"/>
                    </a:lnTo>
                    <a:lnTo>
                      <a:pt x="373" y="691"/>
                    </a:lnTo>
                    <a:lnTo>
                      <a:pt x="390" y="686"/>
                    </a:lnTo>
                    <a:lnTo>
                      <a:pt x="391" y="686"/>
                    </a:lnTo>
                    <a:lnTo>
                      <a:pt x="395" y="682"/>
                    </a:lnTo>
                    <a:lnTo>
                      <a:pt x="395" y="680"/>
                    </a:lnTo>
                    <a:lnTo>
                      <a:pt x="395" y="677"/>
                    </a:lnTo>
                    <a:lnTo>
                      <a:pt x="390" y="671"/>
                    </a:lnTo>
                    <a:lnTo>
                      <a:pt x="386" y="666"/>
                    </a:lnTo>
                    <a:lnTo>
                      <a:pt x="386" y="660"/>
                    </a:lnTo>
                    <a:lnTo>
                      <a:pt x="395" y="655"/>
                    </a:lnTo>
                    <a:lnTo>
                      <a:pt x="437" y="635"/>
                    </a:lnTo>
                    <a:lnTo>
                      <a:pt x="442" y="626"/>
                    </a:lnTo>
                    <a:lnTo>
                      <a:pt x="442" y="619"/>
                    </a:lnTo>
                    <a:lnTo>
                      <a:pt x="442" y="613"/>
                    </a:lnTo>
                    <a:lnTo>
                      <a:pt x="438" y="604"/>
                    </a:lnTo>
                    <a:lnTo>
                      <a:pt x="417" y="577"/>
                    </a:lnTo>
                    <a:lnTo>
                      <a:pt x="400" y="543"/>
                    </a:lnTo>
                    <a:lnTo>
                      <a:pt x="391" y="511"/>
                    </a:lnTo>
                    <a:lnTo>
                      <a:pt x="384" y="474"/>
                    </a:lnTo>
                    <a:lnTo>
                      <a:pt x="368" y="465"/>
                    </a:lnTo>
                    <a:lnTo>
                      <a:pt x="354" y="455"/>
                    </a:lnTo>
                    <a:lnTo>
                      <a:pt x="339" y="444"/>
                    </a:lnTo>
                    <a:lnTo>
                      <a:pt x="326" y="433"/>
                    </a:lnTo>
                    <a:lnTo>
                      <a:pt x="317" y="422"/>
                    </a:lnTo>
                    <a:lnTo>
                      <a:pt x="312" y="411"/>
                    </a:lnTo>
                    <a:lnTo>
                      <a:pt x="308" y="402"/>
                    </a:lnTo>
                    <a:lnTo>
                      <a:pt x="307" y="391"/>
                    </a:lnTo>
                    <a:lnTo>
                      <a:pt x="285" y="363"/>
                    </a:lnTo>
                    <a:lnTo>
                      <a:pt x="290" y="339"/>
                    </a:lnTo>
                    <a:lnTo>
                      <a:pt x="301" y="314"/>
                    </a:lnTo>
                    <a:lnTo>
                      <a:pt x="308" y="289"/>
                    </a:lnTo>
                    <a:lnTo>
                      <a:pt x="308" y="267"/>
                    </a:lnTo>
                    <a:lnTo>
                      <a:pt x="298" y="278"/>
                    </a:lnTo>
                    <a:lnTo>
                      <a:pt x="287" y="294"/>
                    </a:lnTo>
                    <a:lnTo>
                      <a:pt x="280" y="307"/>
                    </a:lnTo>
                    <a:lnTo>
                      <a:pt x="272" y="314"/>
                    </a:lnTo>
                    <a:lnTo>
                      <a:pt x="269" y="283"/>
                    </a:lnTo>
                    <a:lnTo>
                      <a:pt x="271" y="254"/>
                    </a:lnTo>
                    <a:lnTo>
                      <a:pt x="272" y="224"/>
                    </a:lnTo>
                    <a:lnTo>
                      <a:pt x="272" y="195"/>
                    </a:lnTo>
                    <a:lnTo>
                      <a:pt x="280" y="177"/>
                    </a:lnTo>
                    <a:lnTo>
                      <a:pt x="280" y="164"/>
                    </a:lnTo>
                    <a:lnTo>
                      <a:pt x="280" y="146"/>
                    </a:lnTo>
                    <a:lnTo>
                      <a:pt x="281" y="133"/>
                    </a:lnTo>
                    <a:lnTo>
                      <a:pt x="281" y="123"/>
                    </a:lnTo>
                    <a:lnTo>
                      <a:pt x="285" y="113"/>
                    </a:lnTo>
                    <a:lnTo>
                      <a:pt x="290" y="104"/>
                    </a:lnTo>
                    <a:lnTo>
                      <a:pt x="296" y="97"/>
                    </a:lnTo>
                    <a:lnTo>
                      <a:pt x="298" y="94"/>
                    </a:lnTo>
                    <a:lnTo>
                      <a:pt x="301" y="92"/>
                    </a:lnTo>
                    <a:lnTo>
                      <a:pt x="303" y="86"/>
                    </a:lnTo>
                    <a:lnTo>
                      <a:pt x="307" y="83"/>
                    </a:lnTo>
                    <a:lnTo>
                      <a:pt x="308" y="83"/>
                    </a:lnTo>
                    <a:lnTo>
                      <a:pt x="317" y="79"/>
                    </a:lnTo>
                    <a:lnTo>
                      <a:pt x="323" y="77"/>
                    </a:lnTo>
                    <a:lnTo>
                      <a:pt x="328" y="77"/>
                    </a:lnTo>
                    <a:lnTo>
                      <a:pt x="334" y="74"/>
                    </a:lnTo>
                    <a:lnTo>
                      <a:pt x="337" y="74"/>
                    </a:lnTo>
                    <a:lnTo>
                      <a:pt x="339" y="72"/>
                    </a:lnTo>
                    <a:lnTo>
                      <a:pt x="345" y="67"/>
                    </a:lnTo>
                    <a:lnTo>
                      <a:pt x="345" y="63"/>
                    </a:lnTo>
                    <a:lnTo>
                      <a:pt x="337" y="50"/>
                    </a:lnTo>
                    <a:lnTo>
                      <a:pt x="337" y="47"/>
                    </a:lnTo>
                    <a:lnTo>
                      <a:pt x="337" y="43"/>
                    </a:lnTo>
                    <a:lnTo>
                      <a:pt x="337" y="41"/>
                    </a:lnTo>
                    <a:lnTo>
                      <a:pt x="334" y="41"/>
                    </a:lnTo>
                    <a:lnTo>
                      <a:pt x="334" y="38"/>
                    </a:lnTo>
                    <a:lnTo>
                      <a:pt x="328" y="30"/>
                    </a:lnTo>
                    <a:lnTo>
                      <a:pt x="321" y="21"/>
                    </a:lnTo>
                    <a:lnTo>
                      <a:pt x="317" y="11"/>
                    </a:lnTo>
                    <a:lnTo>
                      <a:pt x="316" y="0"/>
                    </a:lnTo>
                    <a:lnTo>
                      <a:pt x="249" y="41"/>
                    </a:lnTo>
                    <a:lnTo>
                      <a:pt x="188" y="94"/>
                    </a:lnTo>
                    <a:lnTo>
                      <a:pt x="133" y="151"/>
                    </a:lnTo>
                    <a:lnTo>
                      <a:pt x="88" y="218"/>
                    </a:lnTo>
                    <a:lnTo>
                      <a:pt x="50" y="289"/>
                    </a:lnTo>
                    <a:lnTo>
                      <a:pt x="21" y="366"/>
                    </a:lnTo>
                    <a:lnTo>
                      <a:pt x="5" y="446"/>
                    </a:lnTo>
                    <a:lnTo>
                      <a:pt x="0" y="530"/>
                    </a:lnTo>
                    <a:lnTo>
                      <a:pt x="5" y="608"/>
                    </a:lnTo>
                    <a:lnTo>
                      <a:pt x="20" y="680"/>
                    </a:lnTo>
                    <a:lnTo>
                      <a:pt x="45" y="751"/>
                    </a:lnTo>
                    <a:lnTo>
                      <a:pt x="74" y="819"/>
                    </a:lnTo>
                    <a:lnTo>
                      <a:pt x="114" y="879"/>
                    </a:lnTo>
                    <a:lnTo>
                      <a:pt x="160" y="938"/>
                    </a:lnTo>
                    <a:lnTo>
                      <a:pt x="215" y="987"/>
                    </a:lnTo>
                    <a:lnTo>
                      <a:pt x="272" y="1032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" name="Freeform 26"/>
              <p:cNvSpPr>
                <a:spLocks/>
              </p:cNvSpPr>
              <p:nvPr/>
            </p:nvSpPr>
            <p:spPr bwMode="invGray">
              <a:xfrm>
                <a:off x="379" y="2327"/>
                <a:ext cx="824" cy="1203"/>
              </a:xfrm>
              <a:custGeom>
                <a:avLst/>
                <a:gdLst>
                  <a:gd name="T0" fmla="*/ 796 w 824"/>
                  <a:gd name="T1" fmla="*/ 688 h 1203"/>
                  <a:gd name="T2" fmla="*/ 756 w 824"/>
                  <a:gd name="T3" fmla="*/ 641 h 1203"/>
                  <a:gd name="T4" fmla="*/ 812 w 824"/>
                  <a:gd name="T5" fmla="*/ 615 h 1203"/>
                  <a:gd name="T6" fmla="*/ 814 w 824"/>
                  <a:gd name="T7" fmla="*/ 502 h 1203"/>
                  <a:gd name="T8" fmla="*/ 705 w 824"/>
                  <a:gd name="T9" fmla="*/ 247 h 1203"/>
                  <a:gd name="T10" fmla="*/ 651 w 824"/>
                  <a:gd name="T11" fmla="*/ 262 h 1203"/>
                  <a:gd name="T12" fmla="*/ 574 w 824"/>
                  <a:gd name="T13" fmla="*/ 289 h 1203"/>
                  <a:gd name="T14" fmla="*/ 536 w 824"/>
                  <a:gd name="T15" fmla="*/ 258 h 1203"/>
                  <a:gd name="T16" fmla="*/ 563 w 824"/>
                  <a:gd name="T17" fmla="*/ 170 h 1203"/>
                  <a:gd name="T18" fmla="*/ 532 w 824"/>
                  <a:gd name="T19" fmla="*/ 81 h 1203"/>
                  <a:gd name="T20" fmla="*/ 455 w 824"/>
                  <a:gd name="T21" fmla="*/ 56 h 1203"/>
                  <a:gd name="T22" fmla="*/ 484 w 824"/>
                  <a:gd name="T23" fmla="*/ 150 h 1203"/>
                  <a:gd name="T24" fmla="*/ 465 w 824"/>
                  <a:gd name="T25" fmla="*/ 190 h 1203"/>
                  <a:gd name="T26" fmla="*/ 442 w 824"/>
                  <a:gd name="T27" fmla="*/ 200 h 1203"/>
                  <a:gd name="T28" fmla="*/ 419 w 824"/>
                  <a:gd name="T29" fmla="*/ 164 h 1203"/>
                  <a:gd name="T30" fmla="*/ 381 w 824"/>
                  <a:gd name="T31" fmla="*/ 108 h 1203"/>
                  <a:gd name="T32" fmla="*/ 406 w 824"/>
                  <a:gd name="T33" fmla="*/ 108 h 1203"/>
                  <a:gd name="T34" fmla="*/ 424 w 824"/>
                  <a:gd name="T35" fmla="*/ 72 h 1203"/>
                  <a:gd name="T36" fmla="*/ 325 w 824"/>
                  <a:gd name="T37" fmla="*/ 0 h 1203"/>
                  <a:gd name="T38" fmla="*/ 281 w 824"/>
                  <a:gd name="T39" fmla="*/ 27 h 1203"/>
                  <a:gd name="T40" fmla="*/ 240 w 824"/>
                  <a:gd name="T41" fmla="*/ 72 h 1203"/>
                  <a:gd name="T42" fmla="*/ 209 w 824"/>
                  <a:gd name="T43" fmla="*/ 114 h 1203"/>
                  <a:gd name="T44" fmla="*/ 209 w 824"/>
                  <a:gd name="T45" fmla="*/ 150 h 1203"/>
                  <a:gd name="T46" fmla="*/ 240 w 824"/>
                  <a:gd name="T47" fmla="*/ 164 h 1203"/>
                  <a:gd name="T48" fmla="*/ 209 w 824"/>
                  <a:gd name="T49" fmla="*/ 222 h 1203"/>
                  <a:gd name="T50" fmla="*/ 213 w 824"/>
                  <a:gd name="T51" fmla="*/ 242 h 1203"/>
                  <a:gd name="T52" fmla="*/ 267 w 824"/>
                  <a:gd name="T53" fmla="*/ 222 h 1203"/>
                  <a:gd name="T54" fmla="*/ 303 w 824"/>
                  <a:gd name="T55" fmla="*/ 170 h 1203"/>
                  <a:gd name="T56" fmla="*/ 354 w 824"/>
                  <a:gd name="T57" fmla="*/ 231 h 1203"/>
                  <a:gd name="T58" fmla="*/ 372 w 824"/>
                  <a:gd name="T59" fmla="*/ 291 h 1203"/>
                  <a:gd name="T60" fmla="*/ 348 w 824"/>
                  <a:gd name="T61" fmla="*/ 294 h 1203"/>
                  <a:gd name="T62" fmla="*/ 298 w 824"/>
                  <a:gd name="T63" fmla="*/ 309 h 1203"/>
                  <a:gd name="T64" fmla="*/ 323 w 824"/>
                  <a:gd name="T65" fmla="*/ 330 h 1203"/>
                  <a:gd name="T66" fmla="*/ 260 w 824"/>
                  <a:gd name="T67" fmla="*/ 339 h 1203"/>
                  <a:gd name="T68" fmla="*/ 189 w 824"/>
                  <a:gd name="T69" fmla="*/ 411 h 1203"/>
                  <a:gd name="T70" fmla="*/ 184 w 824"/>
                  <a:gd name="T71" fmla="*/ 469 h 1203"/>
                  <a:gd name="T72" fmla="*/ 148 w 824"/>
                  <a:gd name="T73" fmla="*/ 435 h 1203"/>
                  <a:gd name="T74" fmla="*/ 83 w 824"/>
                  <a:gd name="T75" fmla="*/ 402 h 1203"/>
                  <a:gd name="T76" fmla="*/ 0 w 824"/>
                  <a:gd name="T77" fmla="*/ 455 h 1203"/>
                  <a:gd name="T78" fmla="*/ 54 w 824"/>
                  <a:gd name="T79" fmla="*/ 496 h 1203"/>
                  <a:gd name="T80" fmla="*/ 74 w 824"/>
                  <a:gd name="T81" fmla="*/ 485 h 1203"/>
                  <a:gd name="T82" fmla="*/ 54 w 824"/>
                  <a:gd name="T83" fmla="*/ 608 h 1203"/>
                  <a:gd name="T84" fmla="*/ 132 w 824"/>
                  <a:gd name="T85" fmla="*/ 641 h 1203"/>
                  <a:gd name="T86" fmla="*/ 195 w 824"/>
                  <a:gd name="T87" fmla="*/ 661 h 1203"/>
                  <a:gd name="T88" fmla="*/ 249 w 824"/>
                  <a:gd name="T89" fmla="*/ 744 h 1203"/>
                  <a:gd name="T90" fmla="*/ 334 w 824"/>
                  <a:gd name="T91" fmla="*/ 886 h 1203"/>
                  <a:gd name="T92" fmla="*/ 391 w 824"/>
                  <a:gd name="T93" fmla="*/ 1007 h 1203"/>
                  <a:gd name="T94" fmla="*/ 292 w 824"/>
                  <a:gd name="T95" fmla="*/ 1052 h 1203"/>
                  <a:gd name="T96" fmla="*/ 182 w 824"/>
                  <a:gd name="T97" fmla="*/ 1105 h 1203"/>
                  <a:gd name="T98" fmla="*/ 68 w 824"/>
                  <a:gd name="T99" fmla="*/ 1180 h 1203"/>
                  <a:gd name="T100" fmla="*/ 200 w 824"/>
                  <a:gd name="T101" fmla="*/ 1202 h 1203"/>
                  <a:gd name="T102" fmla="*/ 417 w 824"/>
                  <a:gd name="T103" fmla="*/ 1168 h 1203"/>
                  <a:gd name="T104" fmla="*/ 613 w 824"/>
                  <a:gd name="T105" fmla="*/ 1052 h 1203"/>
                  <a:gd name="T106" fmla="*/ 610 w 824"/>
                  <a:gd name="T107" fmla="*/ 929 h 1203"/>
                  <a:gd name="T108" fmla="*/ 543 w 824"/>
                  <a:gd name="T109" fmla="*/ 888 h 1203"/>
                  <a:gd name="T110" fmla="*/ 567 w 824"/>
                  <a:gd name="T111" fmla="*/ 791 h 1203"/>
                  <a:gd name="T112" fmla="*/ 655 w 824"/>
                  <a:gd name="T113" fmla="*/ 738 h 1203"/>
                  <a:gd name="T114" fmla="*/ 725 w 824"/>
                  <a:gd name="T115" fmla="*/ 713 h 1203"/>
                  <a:gd name="T116" fmla="*/ 792 w 824"/>
                  <a:gd name="T117" fmla="*/ 729 h 1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24" h="1203">
                    <a:moveTo>
                      <a:pt x="803" y="736"/>
                    </a:moveTo>
                    <a:lnTo>
                      <a:pt x="807" y="724"/>
                    </a:lnTo>
                    <a:lnTo>
                      <a:pt x="808" y="713"/>
                    </a:lnTo>
                    <a:lnTo>
                      <a:pt x="812" y="702"/>
                    </a:lnTo>
                    <a:lnTo>
                      <a:pt x="814" y="691"/>
                    </a:lnTo>
                    <a:lnTo>
                      <a:pt x="803" y="691"/>
                    </a:lnTo>
                    <a:lnTo>
                      <a:pt x="796" y="688"/>
                    </a:lnTo>
                    <a:lnTo>
                      <a:pt x="783" y="686"/>
                    </a:lnTo>
                    <a:lnTo>
                      <a:pt x="776" y="680"/>
                    </a:lnTo>
                    <a:lnTo>
                      <a:pt x="770" y="675"/>
                    </a:lnTo>
                    <a:lnTo>
                      <a:pt x="767" y="666"/>
                    </a:lnTo>
                    <a:lnTo>
                      <a:pt x="761" y="661"/>
                    </a:lnTo>
                    <a:lnTo>
                      <a:pt x="760" y="655"/>
                    </a:lnTo>
                    <a:lnTo>
                      <a:pt x="756" y="641"/>
                    </a:lnTo>
                    <a:lnTo>
                      <a:pt x="756" y="624"/>
                    </a:lnTo>
                    <a:lnTo>
                      <a:pt x="760" y="610"/>
                    </a:lnTo>
                    <a:lnTo>
                      <a:pt x="767" y="599"/>
                    </a:lnTo>
                    <a:lnTo>
                      <a:pt x="781" y="597"/>
                    </a:lnTo>
                    <a:lnTo>
                      <a:pt x="792" y="599"/>
                    </a:lnTo>
                    <a:lnTo>
                      <a:pt x="803" y="608"/>
                    </a:lnTo>
                    <a:lnTo>
                      <a:pt x="812" y="615"/>
                    </a:lnTo>
                    <a:lnTo>
                      <a:pt x="819" y="628"/>
                    </a:lnTo>
                    <a:lnTo>
                      <a:pt x="823" y="619"/>
                    </a:lnTo>
                    <a:lnTo>
                      <a:pt x="823" y="610"/>
                    </a:lnTo>
                    <a:lnTo>
                      <a:pt x="823" y="605"/>
                    </a:lnTo>
                    <a:lnTo>
                      <a:pt x="823" y="597"/>
                    </a:lnTo>
                    <a:lnTo>
                      <a:pt x="819" y="549"/>
                    </a:lnTo>
                    <a:lnTo>
                      <a:pt x="814" y="502"/>
                    </a:lnTo>
                    <a:lnTo>
                      <a:pt x="807" y="455"/>
                    </a:lnTo>
                    <a:lnTo>
                      <a:pt x="792" y="411"/>
                    </a:lnTo>
                    <a:lnTo>
                      <a:pt x="776" y="366"/>
                    </a:lnTo>
                    <a:lnTo>
                      <a:pt x="756" y="325"/>
                    </a:lnTo>
                    <a:lnTo>
                      <a:pt x="734" y="285"/>
                    </a:lnTo>
                    <a:lnTo>
                      <a:pt x="709" y="247"/>
                    </a:lnTo>
                    <a:lnTo>
                      <a:pt x="705" y="247"/>
                    </a:lnTo>
                    <a:lnTo>
                      <a:pt x="702" y="244"/>
                    </a:lnTo>
                    <a:lnTo>
                      <a:pt x="698" y="244"/>
                    </a:lnTo>
                    <a:lnTo>
                      <a:pt x="693" y="242"/>
                    </a:lnTo>
                    <a:lnTo>
                      <a:pt x="677" y="253"/>
                    </a:lnTo>
                    <a:lnTo>
                      <a:pt x="668" y="254"/>
                    </a:lnTo>
                    <a:lnTo>
                      <a:pt x="660" y="258"/>
                    </a:lnTo>
                    <a:lnTo>
                      <a:pt x="651" y="262"/>
                    </a:lnTo>
                    <a:lnTo>
                      <a:pt x="642" y="264"/>
                    </a:lnTo>
                    <a:lnTo>
                      <a:pt x="631" y="267"/>
                    </a:lnTo>
                    <a:lnTo>
                      <a:pt x="619" y="273"/>
                    </a:lnTo>
                    <a:lnTo>
                      <a:pt x="606" y="278"/>
                    </a:lnTo>
                    <a:lnTo>
                      <a:pt x="594" y="283"/>
                    </a:lnTo>
                    <a:lnTo>
                      <a:pt x="583" y="285"/>
                    </a:lnTo>
                    <a:lnTo>
                      <a:pt x="574" y="289"/>
                    </a:lnTo>
                    <a:lnTo>
                      <a:pt x="567" y="291"/>
                    </a:lnTo>
                    <a:lnTo>
                      <a:pt x="557" y="289"/>
                    </a:lnTo>
                    <a:lnTo>
                      <a:pt x="554" y="285"/>
                    </a:lnTo>
                    <a:lnTo>
                      <a:pt x="548" y="280"/>
                    </a:lnTo>
                    <a:lnTo>
                      <a:pt x="547" y="278"/>
                    </a:lnTo>
                    <a:lnTo>
                      <a:pt x="543" y="273"/>
                    </a:lnTo>
                    <a:lnTo>
                      <a:pt x="536" y="258"/>
                    </a:lnTo>
                    <a:lnTo>
                      <a:pt x="532" y="244"/>
                    </a:lnTo>
                    <a:lnTo>
                      <a:pt x="532" y="231"/>
                    </a:lnTo>
                    <a:lnTo>
                      <a:pt x="530" y="217"/>
                    </a:lnTo>
                    <a:lnTo>
                      <a:pt x="532" y="202"/>
                    </a:lnTo>
                    <a:lnTo>
                      <a:pt x="541" y="190"/>
                    </a:lnTo>
                    <a:lnTo>
                      <a:pt x="552" y="177"/>
                    </a:lnTo>
                    <a:lnTo>
                      <a:pt x="563" y="170"/>
                    </a:lnTo>
                    <a:lnTo>
                      <a:pt x="574" y="159"/>
                    </a:lnTo>
                    <a:lnTo>
                      <a:pt x="583" y="146"/>
                    </a:lnTo>
                    <a:lnTo>
                      <a:pt x="588" y="134"/>
                    </a:lnTo>
                    <a:lnTo>
                      <a:pt x="588" y="119"/>
                    </a:lnTo>
                    <a:lnTo>
                      <a:pt x="568" y="105"/>
                    </a:lnTo>
                    <a:lnTo>
                      <a:pt x="552" y="92"/>
                    </a:lnTo>
                    <a:lnTo>
                      <a:pt x="532" y="81"/>
                    </a:lnTo>
                    <a:lnTo>
                      <a:pt x="512" y="70"/>
                    </a:lnTo>
                    <a:lnTo>
                      <a:pt x="491" y="58"/>
                    </a:lnTo>
                    <a:lnTo>
                      <a:pt x="471" y="47"/>
                    </a:lnTo>
                    <a:lnTo>
                      <a:pt x="449" y="38"/>
                    </a:lnTo>
                    <a:lnTo>
                      <a:pt x="428" y="31"/>
                    </a:lnTo>
                    <a:lnTo>
                      <a:pt x="442" y="45"/>
                    </a:lnTo>
                    <a:lnTo>
                      <a:pt x="455" y="56"/>
                    </a:lnTo>
                    <a:lnTo>
                      <a:pt x="465" y="63"/>
                    </a:lnTo>
                    <a:lnTo>
                      <a:pt x="484" y="74"/>
                    </a:lnTo>
                    <a:lnTo>
                      <a:pt x="485" y="88"/>
                    </a:lnTo>
                    <a:lnTo>
                      <a:pt x="484" y="105"/>
                    </a:lnTo>
                    <a:lnTo>
                      <a:pt x="478" y="123"/>
                    </a:lnTo>
                    <a:lnTo>
                      <a:pt x="478" y="135"/>
                    </a:lnTo>
                    <a:lnTo>
                      <a:pt x="484" y="150"/>
                    </a:lnTo>
                    <a:lnTo>
                      <a:pt x="484" y="155"/>
                    </a:lnTo>
                    <a:lnTo>
                      <a:pt x="480" y="161"/>
                    </a:lnTo>
                    <a:lnTo>
                      <a:pt x="474" y="166"/>
                    </a:lnTo>
                    <a:lnTo>
                      <a:pt x="469" y="170"/>
                    </a:lnTo>
                    <a:lnTo>
                      <a:pt x="465" y="175"/>
                    </a:lnTo>
                    <a:lnTo>
                      <a:pt x="465" y="180"/>
                    </a:lnTo>
                    <a:lnTo>
                      <a:pt x="465" y="190"/>
                    </a:lnTo>
                    <a:lnTo>
                      <a:pt x="464" y="195"/>
                    </a:lnTo>
                    <a:lnTo>
                      <a:pt x="460" y="197"/>
                    </a:lnTo>
                    <a:lnTo>
                      <a:pt x="458" y="200"/>
                    </a:lnTo>
                    <a:lnTo>
                      <a:pt x="455" y="200"/>
                    </a:lnTo>
                    <a:lnTo>
                      <a:pt x="453" y="200"/>
                    </a:lnTo>
                    <a:lnTo>
                      <a:pt x="447" y="197"/>
                    </a:lnTo>
                    <a:lnTo>
                      <a:pt x="442" y="200"/>
                    </a:lnTo>
                    <a:lnTo>
                      <a:pt x="433" y="202"/>
                    </a:lnTo>
                    <a:lnTo>
                      <a:pt x="428" y="202"/>
                    </a:lnTo>
                    <a:lnTo>
                      <a:pt x="424" y="200"/>
                    </a:lnTo>
                    <a:lnTo>
                      <a:pt x="424" y="197"/>
                    </a:lnTo>
                    <a:lnTo>
                      <a:pt x="422" y="195"/>
                    </a:lnTo>
                    <a:lnTo>
                      <a:pt x="419" y="164"/>
                    </a:lnTo>
                    <a:lnTo>
                      <a:pt x="411" y="159"/>
                    </a:lnTo>
                    <a:lnTo>
                      <a:pt x="406" y="150"/>
                    </a:lnTo>
                    <a:lnTo>
                      <a:pt x="397" y="141"/>
                    </a:lnTo>
                    <a:lnTo>
                      <a:pt x="390" y="134"/>
                    </a:lnTo>
                    <a:lnTo>
                      <a:pt x="386" y="125"/>
                    </a:lnTo>
                    <a:lnTo>
                      <a:pt x="384" y="117"/>
                    </a:lnTo>
                    <a:lnTo>
                      <a:pt x="381" y="108"/>
                    </a:lnTo>
                    <a:lnTo>
                      <a:pt x="384" y="103"/>
                    </a:lnTo>
                    <a:lnTo>
                      <a:pt x="386" y="99"/>
                    </a:lnTo>
                    <a:lnTo>
                      <a:pt x="390" y="99"/>
                    </a:lnTo>
                    <a:lnTo>
                      <a:pt x="390" y="97"/>
                    </a:lnTo>
                    <a:lnTo>
                      <a:pt x="391" y="97"/>
                    </a:lnTo>
                    <a:lnTo>
                      <a:pt x="397" y="103"/>
                    </a:lnTo>
                    <a:lnTo>
                      <a:pt x="406" y="108"/>
                    </a:lnTo>
                    <a:lnTo>
                      <a:pt x="413" y="110"/>
                    </a:lnTo>
                    <a:lnTo>
                      <a:pt x="422" y="110"/>
                    </a:lnTo>
                    <a:lnTo>
                      <a:pt x="424" y="110"/>
                    </a:lnTo>
                    <a:lnTo>
                      <a:pt x="424" y="108"/>
                    </a:lnTo>
                    <a:lnTo>
                      <a:pt x="424" y="72"/>
                    </a:lnTo>
                    <a:lnTo>
                      <a:pt x="411" y="56"/>
                    </a:lnTo>
                    <a:lnTo>
                      <a:pt x="395" y="42"/>
                    </a:lnTo>
                    <a:lnTo>
                      <a:pt x="377" y="27"/>
                    </a:lnTo>
                    <a:lnTo>
                      <a:pt x="364" y="9"/>
                    </a:lnTo>
                    <a:lnTo>
                      <a:pt x="350" y="5"/>
                    </a:lnTo>
                    <a:lnTo>
                      <a:pt x="339" y="2"/>
                    </a:lnTo>
                    <a:lnTo>
                      <a:pt x="325" y="0"/>
                    </a:lnTo>
                    <a:lnTo>
                      <a:pt x="312" y="0"/>
                    </a:lnTo>
                    <a:lnTo>
                      <a:pt x="308" y="0"/>
                    </a:lnTo>
                    <a:lnTo>
                      <a:pt x="308" y="2"/>
                    </a:lnTo>
                    <a:lnTo>
                      <a:pt x="308" y="5"/>
                    </a:lnTo>
                    <a:lnTo>
                      <a:pt x="307" y="9"/>
                    </a:lnTo>
                    <a:lnTo>
                      <a:pt x="289" y="14"/>
                    </a:lnTo>
                    <a:lnTo>
                      <a:pt x="281" y="27"/>
                    </a:lnTo>
                    <a:lnTo>
                      <a:pt x="276" y="42"/>
                    </a:lnTo>
                    <a:lnTo>
                      <a:pt x="265" y="56"/>
                    </a:lnTo>
                    <a:lnTo>
                      <a:pt x="260" y="56"/>
                    </a:lnTo>
                    <a:lnTo>
                      <a:pt x="256" y="56"/>
                    </a:lnTo>
                    <a:lnTo>
                      <a:pt x="251" y="56"/>
                    </a:lnTo>
                    <a:lnTo>
                      <a:pt x="249" y="58"/>
                    </a:lnTo>
                    <a:lnTo>
                      <a:pt x="240" y="72"/>
                    </a:lnTo>
                    <a:lnTo>
                      <a:pt x="231" y="87"/>
                    </a:lnTo>
                    <a:lnTo>
                      <a:pt x="224" y="99"/>
                    </a:lnTo>
                    <a:lnTo>
                      <a:pt x="213" y="110"/>
                    </a:lnTo>
                    <a:lnTo>
                      <a:pt x="209" y="110"/>
                    </a:lnTo>
                    <a:lnTo>
                      <a:pt x="209" y="114"/>
                    </a:lnTo>
                    <a:lnTo>
                      <a:pt x="184" y="139"/>
                    </a:lnTo>
                    <a:lnTo>
                      <a:pt x="184" y="141"/>
                    </a:lnTo>
                    <a:lnTo>
                      <a:pt x="195" y="146"/>
                    </a:lnTo>
                    <a:lnTo>
                      <a:pt x="209" y="150"/>
                    </a:lnTo>
                    <a:lnTo>
                      <a:pt x="224" y="153"/>
                    </a:lnTo>
                    <a:lnTo>
                      <a:pt x="234" y="153"/>
                    </a:lnTo>
                    <a:lnTo>
                      <a:pt x="236" y="155"/>
                    </a:lnTo>
                    <a:lnTo>
                      <a:pt x="240" y="155"/>
                    </a:lnTo>
                    <a:lnTo>
                      <a:pt x="240" y="159"/>
                    </a:lnTo>
                    <a:lnTo>
                      <a:pt x="242" y="161"/>
                    </a:lnTo>
                    <a:lnTo>
                      <a:pt x="240" y="164"/>
                    </a:lnTo>
                    <a:lnTo>
                      <a:pt x="234" y="166"/>
                    </a:lnTo>
                    <a:lnTo>
                      <a:pt x="231" y="170"/>
                    </a:lnTo>
                    <a:lnTo>
                      <a:pt x="225" y="171"/>
                    </a:lnTo>
                    <a:lnTo>
                      <a:pt x="220" y="180"/>
                    </a:lnTo>
                    <a:lnTo>
                      <a:pt x="215" y="195"/>
                    </a:lnTo>
                    <a:lnTo>
                      <a:pt x="209" y="208"/>
                    </a:lnTo>
                    <a:lnTo>
                      <a:pt x="209" y="222"/>
                    </a:lnTo>
                    <a:lnTo>
                      <a:pt x="213" y="227"/>
                    </a:lnTo>
                    <a:lnTo>
                      <a:pt x="215" y="227"/>
                    </a:lnTo>
                    <a:lnTo>
                      <a:pt x="213" y="231"/>
                    </a:lnTo>
                    <a:lnTo>
                      <a:pt x="209" y="238"/>
                    </a:lnTo>
                    <a:lnTo>
                      <a:pt x="213" y="242"/>
                    </a:lnTo>
                    <a:lnTo>
                      <a:pt x="215" y="244"/>
                    </a:lnTo>
                    <a:lnTo>
                      <a:pt x="231" y="233"/>
                    </a:lnTo>
                    <a:lnTo>
                      <a:pt x="260" y="231"/>
                    </a:lnTo>
                    <a:lnTo>
                      <a:pt x="260" y="227"/>
                    </a:lnTo>
                    <a:lnTo>
                      <a:pt x="262" y="226"/>
                    </a:lnTo>
                    <a:lnTo>
                      <a:pt x="265" y="226"/>
                    </a:lnTo>
                    <a:lnTo>
                      <a:pt x="267" y="222"/>
                    </a:lnTo>
                    <a:lnTo>
                      <a:pt x="267" y="200"/>
                    </a:lnTo>
                    <a:lnTo>
                      <a:pt x="289" y="155"/>
                    </a:lnTo>
                    <a:lnTo>
                      <a:pt x="292" y="155"/>
                    </a:lnTo>
                    <a:lnTo>
                      <a:pt x="303" y="170"/>
                    </a:lnTo>
                    <a:lnTo>
                      <a:pt x="312" y="180"/>
                    </a:lnTo>
                    <a:lnTo>
                      <a:pt x="323" y="195"/>
                    </a:lnTo>
                    <a:lnTo>
                      <a:pt x="336" y="206"/>
                    </a:lnTo>
                    <a:lnTo>
                      <a:pt x="343" y="211"/>
                    </a:lnTo>
                    <a:lnTo>
                      <a:pt x="345" y="217"/>
                    </a:lnTo>
                    <a:lnTo>
                      <a:pt x="350" y="226"/>
                    </a:lnTo>
                    <a:lnTo>
                      <a:pt x="354" y="231"/>
                    </a:lnTo>
                    <a:lnTo>
                      <a:pt x="354" y="244"/>
                    </a:lnTo>
                    <a:lnTo>
                      <a:pt x="354" y="258"/>
                    </a:lnTo>
                    <a:lnTo>
                      <a:pt x="359" y="273"/>
                    </a:lnTo>
                    <a:lnTo>
                      <a:pt x="364" y="283"/>
                    </a:lnTo>
                    <a:lnTo>
                      <a:pt x="366" y="285"/>
                    </a:lnTo>
                    <a:lnTo>
                      <a:pt x="370" y="289"/>
                    </a:lnTo>
                    <a:lnTo>
                      <a:pt x="372" y="291"/>
                    </a:lnTo>
                    <a:lnTo>
                      <a:pt x="375" y="294"/>
                    </a:lnTo>
                    <a:lnTo>
                      <a:pt x="375" y="298"/>
                    </a:lnTo>
                    <a:lnTo>
                      <a:pt x="372" y="300"/>
                    </a:lnTo>
                    <a:lnTo>
                      <a:pt x="372" y="305"/>
                    </a:lnTo>
                    <a:lnTo>
                      <a:pt x="370" y="309"/>
                    </a:lnTo>
                    <a:lnTo>
                      <a:pt x="359" y="305"/>
                    </a:lnTo>
                    <a:lnTo>
                      <a:pt x="348" y="294"/>
                    </a:lnTo>
                    <a:lnTo>
                      <a:pt x="336" y="285"/>
                    </a:lnTo>
                    <a:lnTo>
                      <a:pt x="323" y="283"/>
                    </a:lnTo>
                    <a:lnTo>
                      <a:pt x="314" y="289"/>
                    </a:lnTo>
                    <a:lnTo>
                      <a:pt x="308" y="294"/>
                    </a:lnTo>
                    <a:lnTo>
                      <a:pt x="299" y="300"/>
                    </a:lnTo>
                    <a:lnTo>
                      <a:pt x="296" y="305"/>
                    </a:lnTo>
                    <a:lnTo>
                      <a:pt x="298" y="309"/>
                    </a:lnTo>
                    <a:lnTo>
                      <a:pt x="299" y="310"/>
                    </a:lnTo>
                    <a:lnTo>
                      <a:pt x="299" y="314"/>
                    </a:lnTo>
                    <a:lnTo>
                      <a:pt x="303" y="314"/>
                    </a:lnTo>
                    <a:lnTo>
                      <a:pt x="312" y="314"/>
                    </a:lnTo>
                    <a:lnTo>
                      <a:pt x="317" y="316"/>
                    </a:lnTo>
                    <a:lnTo>
                      <a:pt x="319" y="321"/>
                    </a:lnTo>
                    <a:lnTo>
                      <a:pt x="323" y="330"/>
                    </a:lnTo>
                    <a:lnTo>
                      <a:pt x="319" y="334"/>
                    </a:lnTo>
                    <a:lnTo>
                      <a:pt x="317" y="339"/>
                    </a:lnTo>
                    <a:lnTo>
                      <a:pt x="260" y="327"/>
                    </a:lnTo>
                    <a:lnTo>
                      <a:pt x="260" y="334"/>
                    </a:lnTo>
                    <a:lnTo>
                      <a:pt x="260" y="339"/>
                    </a:lnTo>
                    <a:lnTo>
                      <a:pt x="260" y="345"/>
                    </a:lnTo>
                    <a:lnTo>
                      <a:pt x="256" y="347"/>
                    </a:lnTo>
                    <a:lnTo>
                      <a:pt x="251" y="356"/>
                    </a:lnTo>
                    <a:lnTo>
                      <a:pt x="249" y="357"/>
                    </a:lnTo>
                    <a:lnTo>
                      <a:pt x="242" y="366"/>
                    </a:lnTo>
                    <a:lnTo>
                      <a:pt x="225" y="393"/>
                    </a:lnTo>
                    <a:lnTo>
                      <a:pt x="189" y="411"/>
                    </a:lnTo>
                    <a:lnTo>
                      <a:pt x="188" y="413"/>
                    </a:lnTo>
                    <a:lnTo>
                      <a:pt x="184" y="419"/>
                    </a:lnTo>
                    <a:lnTo>
                      <a:pt x="184" y="424"/>
                    </a:lnTo>
                    <a:lnTo>
                      <a:pt x="184" y="430"/>
                    </a:lnTo>
                    <a:lnTo>
                      <a:pt x="184" y="439"/>
                    </a:lnTo>
                    <a:lnTo>
                      <a:pt x="184" y="453"/>
                    </a:lnTo>
                    <a:lnTo>
                      <a:pt x="184" y="469"/>
                    </a:lnTo>
                    <a:lnTo>
                      <a:pt x="184" y="478"/>
                    </a:lnTo>
                    <a:lnTo>
                      <a:pt x="173" y="478"/>
                    </a:lnTo>
                    <a:lnTo>
                      <a:pt x="164" y="475"/>
                    </a:lnTo>
                    <a:lnTo>
                      <a:pt x="157" y="469"/>
                    </a:lnTo>
                    <a:lnTo>
                      <a:pt x="151" y="464"/>
                    </a:lnTo>
                    <a:lnTo>
                      <a:pt x="151" y="449"/>
                    </a:lnTo>
                    <a:lnTo>
                      <a:pt x="148" y="435"/>
                    </a:lnTo>
                    <a:lnTo>
                      <a:pt x="141" y="424"/>
                    </a:lnTo>
                    <a:lnTo>
                      <a:pt x="130" y="413"/>
                    </a:lnTo>
                    <a:lnTo>
                      <a:pt x="117" y="417"/>
                    </a:lnTo>
                    <a:lnTo>
                      <a:pt x="110" y="417"/>
                    </a:lnTo>
                    <a:lnTo>
                      <a:pt x="101" y="413"/>
                    </a:lnTo>
                    <a:lnTo>
                      <a:pt x="94" y="408"/>
                    </a:lnTo>
                    <a:lnTo>
                      <a:pt x="83" y="402"/>
                    </a:lnTo>
                    <a:lnTo>
                      <a:pt x="72" y="397"/>
                    </a:lnTo>
                    <a:lnTo>
                      <a:pt x="59" y="393"/>
                    </a:lnTo>
                    <a:lnTo>
                      <a:pt x="49" y="392"/>
                    </a:lnTo>
                    <a:lnTo>
                      <a:pt x="38" y="402"/>
                    </a:lnTo>
                    <a:lnTo>
                      <a:pt x="21" y="424"/>
                    </a:lnTo>
                    <a:lnTo>
                      <a:pt x="5" y="448"/>
                    </a:lnTo>
                    <a:lnTo>
                      <a:pt x="0" y="455"/>
                    </a:lnTo>
                    <a:lnTo>
                      <a:pt x="21" y="475"/>
                    </a:lnTo>
                    <a:lnTo>
                      <a:pt x="25" y="516"/>
                    </a:lnTo>
                    <a:lnTo>
                      <a:pt x="29" y="516"/>
                    </a:lnTo>
                    <a:lnTo>
                      <a:pt x="38" y="513"/>
                    </a:lnTo>
                    <a:lnTo>
                      <a:pt x="43" y="511"/>
                    </a:lnTo>
                    <a:lnTo>
                      <a:pt x="49" y="505"/>
                    </a:lnTo>
                    <a:lnTo>
                      <a:pt x="54" y="496"/>
                    </a:lnTo>
                    <a:lnTo>
                      <a:pt x="58" y="491"/>
                    </a:lnTo>
                    <a:lnTo>
                      <a:pt x="63" y="485"/>
                    </a:lnTo>
                    <a:lnTo>
                      <a:pt x="72" y="480"/>
                    </a:lnTo>
                    <a:lnTo>
                      <a:pt x="74" y="480"/>
                    </a:lnTo>
                    <a:lnTo>
                      <a:pt x="74" y="484"/>
                    </a:lnTo>
                    <a:lnTo>
                      <a:pt x="74" y="485"/>
                    </a:lnTo>
                    <a:lnTo>
                      <a:pt x="63" y="538"/>
                    </a:lnTo>
                    <a:lnTo>
                      <a:pt x="79" y="556"/>
                    </a:lnTo>
                    <a:lnTo>
                      <a:pt x="77" y="567"/>
                    </a:lnTo>
                    <a:lnTo>
                      <a:pt x="68" y="574"/>
                    </a:lnTo>
                    <a:lnTo>
                      <a:pt x="59" y="583"/>
                    </a:lnTo>
                    <a:lnTo>
                      <a:pt x="54" y="597"/>
                    </a:lnTo>
                    <a:lnTo>
                      <a:pt x="54" y="608"/>
                    </a:lnTo>
                    <a:lnTo>
                      <a:pt x="63" y="619"/>
                    </a:lnTo>
                    <a:lnTo>
                      <a:pt x="74" y="630"/>
                    </a:lnTo>
                    <a:lnTo>
                      <a:pt x="88" y="641"/>
                    </a:lnTo>
                    <a:lnTo>
                      <a:pt x="101" y="646"/>
                    </a:lnTo>
                    <a:lnTo>
                      <a:pt x="114" y="646"/>
                    </a:lnTo>
                    <a:lnTo>
                      <a:pt x="124" y="644"/>
                    </a:lnTo>
                    <a:lnTo>
                      <a:pt x="132" y="641"/>
                    </a:lnTo>
                    <a:lnTo>
                      <a:pt x="141" y="635"/>
                    </a:lnTo>
                    <a:lnTo>
                      <a:pt x="148" y="635"/>
                    </a:lnTo>
                    <a:lnTo>
                      <a:pt x="153" y="639"/>
                    </a:lnTo>
                    <a:lnTo>
                      <a:pt x="160" y="641"/>
                    </a:lnTo>
                    <a:lnTo>
                      <a:pt x="168" y="644"/>
                    </a:lnTo>
                    <a:lnTo>
                      <a:pt x="184" y="652"/>
                    </a:lnTo>
                    <a:lnTo>
                      <a:pt x="195" y="661"/>
                    </a:lnTo>
                    <a:lnTo>
                      <a:pt x="209" y="670"/>
                    </a:lnTo>
                    <a:lnTo>
                      <a:pt x="220" y="677"/>
                    </a:lnTo>
                    <a:lnTo>
                      <a:pt x="225" y="691"/>
                    </a:lnTo>
                    <a:lnTo>
                      <a:pt x="229" y="706"/>
                    </a:lnTo>
                    <a:lnTo>
                      <a:pt x="231" y="722"/>
                    </a:lnTo>
                    <a:lnTo>
                      <a:pt x="234" y="738"/>
                    </a:lnTo>
                    <a:lnTo>
                      <a:pt x="249" y="744"/>
                    </a:lnTo>
                    <a:lnTo>
                      <a:pt x="262" y="749"/>
                    </a:lnTo>
                    <a:lnTo>
                      <a:pt x="276" y="758"/>
                    </a:lnTo>
                    <a:lnTo>
                      <a:pt x="287" y="772"/>
                    </a:lnTo>
                    <a:lnTo>
                      <a:pt x="298" y="800"/>
                    </a:lnTo>
                    <a:lnTo>
                      <a:pt x="308" y="830"/>
                    </a:lnTo>
                    <a:lnTo>
                      <a:pt x="319" y="861"/>
                    </a:lnTo>
                    <a:lnTo>
                      <a:pt x="334" y="886"/>
                    </a:lnTo>
                    <a:lnTo>
                      <a:pt x="350" y="904"/>
                    </a:lnTo>
                    <a:lnTo>
                      <a:pt x="366" y="924"/>
                    </a:lnTo>
                    <a:lnTo>
                      <a:pt x="381" y="944"/>
                    </a:lnTo>
                    <a:lnTo>
                      <a:pt x="395" y="966"/>
                    </a:lnTo>
                    <a:lnTo>
                      <a:pt x="397" y="980"/>
                    </a:lnTo>
                    <a:lnTo>
                      <a:pt x="397" y="993"/>
                    </a:lnTo>
                    <a:lnTo>
                      <a:pt x="391" y="1007"/>
                    </a:lnTo>
                    <a:lnTo>
                      <a:pt x="381" y="1018"/>
                    </a:lnTo>
                    <a:lnTo>
                      <a:pt x="364" y="1022"/>
                    </a:lnTo>
                    <a:lnTo>
                      <a:pt x="348" y="1027"/>
                    </a:lnTo>
                    <a:lnTo>
                      <a:pt x="334" y="1032"/>
                    </a:lnTo>
                    <a:lnTo>
                      <a:pt x="319" y="1038"/>
                    </a:lnTo>
                    <a:lnTo>
                      <a:pt x="307" y="1043"/>
                    </a:lnTo>
                    <a:lnTo>
                      <a:pt x="292" y="1052"/>
                    </a:lnTo>
                    <a:lnTo>
                      <a:pt x="278" y="1063"/>
                    </a:lnTo>
                    <a:lnTo>
                      <a:pt x="262" y="1074"/>
                    </a:lnTo>
                    <a:lnTo>
                      <a:pt x="249" y="1083"/>
                    </a:lnTo>
                    <a:lnTo>
                      <a:pt x="231" y="1090"/>
                    </a:lnTo>
                    <a:lnTo>
                      <a:pt x="215" y="1094"/>
                    </a:lnTo>
                    <a:lnTo>
                      <a:pt x="198" y="1099"/>
                    </a:lnTo>
                    <a:lnTo>
                      <a:pt x="182" y="1105"/>
                    </a:lnTo>
                    <a:lnTo>
                      <a:pt x="164" y="1110"/>
                    </a:lnTo>
                    <a:lnTo>
                      <a:pt x="151" y="1119"/>
                    </a:lnTo>
                    <a:lnTo>
                      <a:pt x="141" y="1132"/>
                    </a:lnTo>
                    <a:lnTo>
                      <a:pt x="124" y="1146"/>
                    </a:lnTo>
                    <a:lnTo>
                      <a:pt x="106" y="1160"/>
                    </a:lnTo>
                    <a:lnTo>
                      <a:pt x="88" y="1171"/>
                    </a:lnTo>
                    <a:lnTo>
                      <a:pt x="68" y="1180"/>
                    </a:lnTo>
                    <a:lnTo>
                      <a:pt x="88" y="1186"/>
                    </a:lnTo>
                    <a:lnTo>
                      <a:pt x="106" y="1188"/>
                    </a:lnTo>
                    <a:lnTo>
                      <a:pt x="124" y="1193"/>
                    </a:lnTo>
                    <a:lnTo>
                      <a:pt x="142" y="1197"/>
                    </a:lnTo>
                    <a:lnTo>
                      <a:pt x="162" y="1198"/>
                    </a:lnTo>
                    <a:lnTo>
                      <a:pt x="182" y="1198"/>
                    </a:lnTo>
                    <a:lnTo>
                      <a:pt x="200" y="1202"/>
                    </a:lnTo>
                    <a:lnTo>
                      <a:pt x="220" y="1202"/>
                    </a:lnTo>
                    <a:lnTo>
                      <a:pt x="252" y="1202"/>
                    </a:lnTo>
                    <a:lnTo>
                      <a:pt x="287" y="1198"/>
                    </a:lnTo>
                    <a:lnTo>
                      <a:pt x="319" y="1193"/>
                    </a:lnTo>
                    <a:lnTo>
                      <a:pt x="354" y="1186"/>
                    </a:lnTo>
                    <a:lnTo>
                      <a:pt x="386" y="1177"/>
                    </a:lnTo>
                    <a:lnTo>
                      <a:pt x="417" y="1168"/>
                    </a:lnTo>
                    <a:lnTo>
                      <a:pt x="447" y="1155"/>
                    </a:lnTo>
                    <a:lnTo>
                      <a:pt x="478" y="1141"/>
                    </a:lnTo>
                    <a:lnTo>
                      <a:pt x="505" y="1126"/>
                    </a:lnTo>
                    <a:lnTo>
                      <a:pt x="536" y="1110"/>
                    </a:lnTo>
                    <a:lnTo>
                      <a:pt x="559" y="1094"/>
                    </a:lnTo>
                    <a:lnTo>
                      <a:pt x="588" y="1074"/>
                    </a:lnTo>
                    <a:lnTo>
                      <a:pt x="613" y="1052"/>
                    </a:lnTo>
                    <a:lnTo>
                      <a:pt x="637" y="1029"/>
                    </a:lnTo>
                    <a:lnTo>
                      <a:pt x="660" y="1007"/>
                    </a:lnTo>
                    <a:lnTo>
                      <a:pt x="682" y="982"/>
                    </a:lnTo>
                    <a:lnTo>
                      <a:pt x="666" y="966"/>
                    </a:lnTo>
                    <a:lnTo>
                      <a:pt x="646" y="955"/>
                    </a:lnTo>
                    <a:lnTo>
                      <a:pt x="626" y="940"/>
                    </a:lnTo>
                    <a:lnTo>
                      <a:pt x="610" y="929"/>
                    </a:lnTo>
                    <a:lnTo>
                      <a:pt x="590" y="922"/>
                    </a:lnTo>
                    <a:lnTo>
                      <a:pt x="574" y="917"/>
                    </a:lnTo>
                    <a:lnTo>
                      <a:pt x="557" y="904"/>
                    </a:lnTo>
                    <a:lnTo>
                      <a:pt x="547" y="893"/>
                    </a:lnTo>
                    <a:lnTo>
                      <a:pt x="547" y="892"/>
                    </a:lnTo>
                    <a:lnTo>
                      <a:pt x="547" y="888"/>
                    </a:lnTo>
                    <a:lnTo>
                      <a:pt x="543" y="888"/>
                    </a:lnTo>
                    <a:lnTo>
                      <a:pt x="543" y="886"/>
                    </a:lnTo>
                    <a:lnTo>
                      <a:pt x="543" y="874"/>
                    </a:lnTo>
                    <a:lnTo>
                      <a:pt x="547" y="863"/>
                    </a:lnTo>
                    <a:lnTo>
                      <a:pt x="547" y="855"/>
                    </a:lnTo>
                    <a:lnTo>
                      <a:pt x="548" y="845"/>
                    </a:lnTo>
                    <a:lnTo>
                      <a:pt x="557" y="819"/>
                    </a:lnTo>
                    <a:lnTo>
                      <a:pt x="567" y="791"/>
                    </a:lnTo>
                    <a:lnTo>
                      <a:pt x="579" y="769"/>
                    </a:lnTo>
                    <a:lnTo>
                      <a:pt x="601" y="753"/>
                    </a:lnTo>
                    <a:lnTo>
                      <a:pt x="613" y="749"/>
                    </a:lnTo>
                    <a:lnTo>
                      <a:pt x="624" y="744"/>
                    </a:lnTo>
                    <a:lnTo>
                      <a:pt x="631" y="742"/>
                    </a:lnTo>
                    <a:lnTo>
                      <a:pt x="642" y="738"/>
                    </a:lnTo>
                    <a:lnTo>
                      <a:pt x="655" y="738"/>
                    </a:lnTo>
                    <a:lnTo>
                      <a:pt x="666" y="736"/>
                    </a:lnTo>
                    <a:lnTo>
                      <a:pt x="673" y="729"/>
                    </a:lnTo>
                    <a:lnTo>
                      <a:pt x="684" y="727"/>
                    </a:lnTo>
                    <a:lnTo>
                      <a:pt x="695" y="727"/>
                    </a:lnTo>
                    <a:lnTo>
                      <a:pt x="704" y="722"/>
                    </a:lnTo>
                    <a:lnTo>
                      <a:pt x="715" y="718"/>
                    </a:lnTo>
                    <a:lnTo>
                      <a:pt x="725" y="713"/>
                    </a:lnTo>
                    <a:lnTo>
                      <a:pt x="736" y="711"/>
                    </a:lnTo>
                    <a:lnTo>
                      <a:pt x="749" y="707"/>
                    </a:lnTo>
                    <a:lnTo>
                      <a:pt x="760" y="707"/>
                    </a:lnTo>
                    <a:lnTo>
                      <a:pt x="770" y="711"/>
                    </a:lnTo>
                    <a:lnTo>
                      <a:pt x="776" y="717"/>
                    </a:lnTo>
                    <a:lnTo>
                      <a:pt x="783" y="722"/>
                    </a:lnTo>
                    <a:lnTo>
                      <a:pt x="792" y="729"/>
                    </a:lnTo>
                    <a:lnTo>
                      <a:pt x="803" y="736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1" name="Freeform 27"/>
              <p:cNvSpPr>
                <a:spLocks/>
              </p:cNvSpPr>
              <p:nvPr/>
            </p:nvSpPr>
            <p:spPr bwMode="invGray">
              <a:xfrm>
                <a:off x="530" y="2834"/>
                <a:ext cx="63" cy="73"/>
              </a:xfrm>
              <a:custGeom>
                <a:avLst/>
                <a:gdLst>
                  <a:gd name="T0" fmla="*/ 42 w 63"/>
                  <a:gd name="T1" fmla="*/ 65 h 73"/>
                  <a:gd name="T2" fmla="*/ 58 w 63"/>
                  <a:gd name="T3" fmla="*/ 72 h 73"/>
                  <a:gd name="T4" fmla="*/ 62 w 63"/>
                  <a:gd name="T5" fmla="*/ 72 h 73"/>
                  <a:gd name="T6" fmla="*/ 62 w 63"/>
                  <a:gd name="T7" fmla="*/ 67 h 73"/>
                  <a:gd name="T8" fmla="*/ 58 w 63"/>
                  <a:gd name="T9" fmla="*/ 65 h 73"/>
                  <a:gd name="T10" fmla="*/ 58 w 63"/>
                  <a:gd name="T11" fmla="*/ 62 h 73"/>
                  <a:gd name="T12" fmla="*/ 44 w 63"/>
                  <a:gd name="T13" fmla="*/ 56 h 73"/>
                  <a:gd name="T14" fmla="*/ 37 w 63"/>
                  <a:gd name="T15" fmla="*/ 45 h 73"/>
                  <a:gd name="T16" fmla="*/ 31 w 63"/>
                  <a:gd name="T17" fmla="*/ 34 h 73"/>
                  <a:gd name="T18" fmla="*/ 26 w 63"/>
                  <a:gd name="T19" fmla="*/ 20 h 73"/>
                  <a:gd name="T20" fmla="*/ 9 w 63"/>
                  <a:gd name="T21" fmla="*/ 0 h 73"/>
                  <a:gd name="T22" fmla="*/ 6 w 63"/>
                  <a:gd name="T23" fmla="*/ 4 h 73"/>
                  <a:gd name="T24" fmla="*/ 2 w 63"/>
                  <a:gd name="T25" fmla="*/ 9 h 73"/>
                  <a:gd name="T26" fmla="*/ 0 w 63"/>
                  <a:gd name="T27" fmla="*/ 11 h 73"/>
                  <a:gd name="T28" fmla="*/ 0 w 63"/>
                  <a:gd name="T29" fmla="*/ 18 h 73"/>
                  <a:gd name="T30" fmla="*/ 0 w 63"/>
                  <a:gd name="T31" fmla="*/ 20 h 73"/>
                  <a:gd name="T32" fmla="*/ 0 w 63"/>
                  <a:gd name="T33" fmla="*/ 20 h 73"/>
                  <a:gd name="T34" fmla="*/ 0 w 63"/>
                  <a:gd name="T35" fmla="*/ 20 h 73"/>
                  <a:gd name="T36" fmla="*/ 0 w 63"/>
                  <a:gd name="T37" fmla="*/ 20 h 73"/>
                  <a:gd name="T38" fmla="*/ 9 w 63"/>
                  <a:gd name="T39" fmla="*/ 31 h 73"/>
                  <a:gd name="T40" fmla="*/ 20 w 63"/>
                  <a:gd name="T41" fmla="*/ 45 h 73"/>
                  <a:gd name="T42" fmla="*/ 31 w 63"/>
                  <a:gd name="T43" fmla="*/ 56 h 73"/>
                  <a:gd name="T44" fmla="*/ 42 w 63"/>
                  <a:gd name="T45" fmla="*/ 65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3" h="73">
                    <a:moveTo>
                      <a:pt x="42" y="65"/>
                    </a:moveTo>
                    <a:lnTo>
                      <a:pt x="58" y="72"/>
                    </a:lnTo>
                    <a:lnTo>
                      <a:pt x="62" y="72"/>
                    </a:lnTo>
                    <a:lnTo>
                      <a:pt x="62" y="67"/>
                    </a:lnTo>
                    <a:lnTo>
                      <a:pt x="58" y="65"/>
                    </a:lnTo>
                    <a:lnTo>
                      <a:pt x="58" y="62"/>
                    </a:lnTo>
                    <a:lnTo>
                      <a:pt x="44" y="56"/>
                    </a:lnTo>
                    <a:lnTo>
                      <a:pt x="37" y="45"/>
                    </a:lnTo>
                    <a:lnTo>
                      <a:pt x="31" y="34"/>
                    </a:lnTo>
                    <a:lnTo>
                      <a:pt x="26" y="20"/>
                    </a:lnTo>
                    <a:lnTo>
                      <a:pt x="9" y="0"/>
                    </a:lnTo>
                    <a:lnTo>
                      <a:pt x="6" y="4"/>
                    </a:lnTo>
                    <a:lnTo>
                      <a:pt x="2" y="9"/>
                    </a:lnTo>
                    <a:lnTo>
                      <a:pt x="0" y="11"/>
                    </a:lnTo>
                    <a:lnTo>
                      <a:pt x="0" y="18"/>
                    </a:lnTo>
                    <a:lnTo>
                      <a:pt x="0" y="20"/>
                    </a:lnTo>
                    <a:lnTo>
                      <a:pt x="9" y="31"/>
                    </a:lnTo>
                    <a:lnTo>
                      <a:pt x="20" y="45"/>
                    </a:lnTo>
                    <a:lnTo>
                      <a:pt x="31" y="56"/>
                    </a:lnTo>
                    <a:lnTo>
                      <a:pt x="42" y="65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</p:grpSp>
      </p:grpSp>
      <p:sp>
        <p:nvSpPr>
          <p:cNvPr id="3100" name="Rectangle 2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101" name="Rectangle 2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2057400" y="4114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" name="Rectangle 3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E132B5-E48D-4621-A306-86C7EDB46D18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31" name="Rectangle 3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" name="Rectangle 3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0F375CC-EB98-47E3-BA90-F35E05A51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BA645-473D-4896-B65C-3AF930B262A8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78754-62B7-4F2B-A8BE-671902EE5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2F6491-C768-4621-988C-BFD0EDC09479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3C041F-9CB2-4CE6-8E00-07813E768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D59C8-34F5-4A1F-830F-1813176D8991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462D1-880C-4605-B9E1-F7CC74740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7B9FD6-8A21-4195-84A8-37559D70DA3D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102BF0-F9AD-48C0-8BDF-5976BA6C6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91C689-7D96-4522-BA07-69EDF87DF415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B7D26-BF0F-4983-8A9E-2D2FAB9D4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8A6076-B897-467D-A670-3285EEB72B63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8E396-5901-4B5A-864C-446F571B6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CB53AF-5625-4381-AEE1-D59854B1D4EA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CD0A52-6594-4BC9-9300-7F70EDF9F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D7165-E776-4A44-853E-3A57968B5382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0B2424-6BBA-4B30-A075-D1677FF7C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F87EE-FF1B-4484-8FA5-FB342C875686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C8C7A-AF8D-48B5-800F-D1DA308C2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FE3590-8792-4633-AC90-BA515BB2F9D3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834CF8-E136-439F-B184-11E35A4CA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85800" y="117475"/>
            <a:ext cx="8456613" cy="6738938"/>
            <a:chOff x="432" y="74"/>
            <a:chExt cx="5327" cy="4245"/>
          </a:xfrm>
        </p:grpSpPr>
        <p:sp>
          <p:nvSpPr>
            <p:cNvPr id="2051" name="Rectangle 3"/>
            <p:cNvSpPr>
              <a:spLocks noChangeArrowheads="1"/>
            </p:cNvSpPr>
            <p:nvPr/>
          </p:nvSpPr>
          <p:spPr bwMode="invGray">
            <a:xfrm>
              <a:off x="432" y="4176"/>
              <a:ext cx="2208" cy="143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>
              <a:off x="2859" y="4250"/>
              <a:ext cx="2729" cy="41"/>
              <a:chOff x="2859" y="4250"/>
              <a:chExt cx="2729" cy="41"/>
            </a:xfrm>
          </p:grpSpPr>
          <p:sp>
            <p:nvSpPr>
              <p:cNvPr id="2053" name="Oval 5"/>
              <p:cNvSpPr>
                <a:spLocks noChangeArrowheads="1"/>
              </p:cNvSpPr>
              <p:nvPr/>
            </p:nvSpPr>
            <p:spPr bwMode="invGray">
              <a:xfrm>
                <a:off x="2859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4" name="Oval 6"/>
              <p:cNvSpPr>
                <a:spLocks noChangeArrowheads="1"/>
              </p:cNvSpPr>
              <p:nvPr/>
            </p:nvSpPr>
            <p:spPr bwMode="invGray">
              <a:xfrm>
                <a:off x="3243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5" name="Oval 7"/>
              <p:cNvSpPr>
                <a:spLocks noChangeArrowheads="1"/>
              </p:cNvSpPr>
              <p:nvPr/>
            </p:nvSpPr>
            <p:spPr bwMode="invGray">
              <a:xfrm>
                <a:off x="3627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6" name="Oval 8"/>
              <p:cNvSpPr>
                <a:spLocks noChangeArrowheads="1"/>
              </p:cNvSpPr>
              <p:nvPr/>
            </p:nvSpPr>
            <p:spPr bwMode="invGray">
              <a:xfrm>
                <a:off x="4011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7" name="Oval 9"/>
              <p:cNvSpPr>
                <a:spLocks noChangeArrowheads="1"/>
              </p:cNvSpPr>
              <p:nvPr/>
            </p:nvSpPr>
            <p:spPr bwMode="invGray">
              <a:xfrm>
                <a:off x="4395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8" name="Oval 10"/>
              <p:cNvSpPr>
                <a:spLocks noChangeArrowheads="1"/>
              </p:cNvSpPr>
              <p:nvPr/>
            </p:nvSpPr>
            <p:spPr bwMode="invGray">
              <a:xfrm>
                <a:off x="4779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59" name="Oval 11"/>
              <p:cNvSpPr>
                <a:spLocks noChangeArrowheads="1"/>
              </p:cNvSpPr>
              <p:nvPr/>
            </p:nvSpPr>
            <p:spPr bwMode="invGray">
              <a:xfrm>
                <a:off x="5163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  <p:sp>
            <p:nvSpPr>
              <p:cNvPr id="2060" name="Oval 12"/>
              <p:cNvSpPr>
                <a:spLocks noChangeArrowheads="1"/>
              </p:cNvSpPr>
              <p:nvPr/>
            </p:nvSpPr>
            <p:spPr bwMode="invGray">
              <a:xfrm>
                <a:off x="5547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latin typeface="+mn-lt"/>
                  <a:cs typeface="+mn-cs"/>
                </a:endParaRPr>
              </a:p>
            </p:txBody>
          </p:sp>
        </p:grpSp>
        <p:sp>
          <p:nvSpPr>
            <p:cNvPr id="2061" name="Rectangle 13"/>
            <p:cNvSpPr>
              <a:spLocks noChangeArrowheads="1"/>
            </p:cNvSpPr>
            <p:nvPr/>
          </p:nvSpPr>
          <p:spPr bwMode="invGray">
            <a:xfrm>
              <a:off x="480" y="480"/>
              <a:ext cx="5279" cy="480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invGray">
            <a:xfrm>
              <a:off x="507" y="7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invGray">
            <a:xfrm>
              <a:off x="507" y="21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invGray">
            <a:xfrm>
              <a:off x="507" y="36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latin typeface="+mn-lt"/>
                <a:cs typeface="+mn-cs"/>
              </a:endParaRPr>
            </a:p>
          </p:txBody>
        </p:sp>
      </p:grpSp>
      <p:sp>
        <p:nvSpPr>
          <p:cNvPr id="1027" name="Rectangle 1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 předlohy</a:t>
            </a:r>
          </a:p>
        </p:txBody>
      </p:sp>
      <p:sp>
        <p:nvSpPr>
          <p:cNvPr id="1028" name="Rectangle 1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67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auto" hangingPunct="0">
              <a:spcBef>
                <a:spcPct val="50000"/>
              </a:spcBef>
              <a:spcAft>
                <a:spcPts val="0"/>
              </a:spcAft>
              <a:defRPr sz="14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76472D6-3D5A-4C91-B467-46791E7B16CC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2068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fontAlgn="auto" hangingPunct="0">
              <a:spcBef>
                <a:spcPct val="5000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69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fontAlgn="auto" hangingPunct="0">
              <a:spcBef>
                <a:spcPct val="50000"/>
              </a:spcBef>
              <a:spcAft>
                <a:spcPts val="0"/>
              </a:spcAft>
              <a:defRPr sz="14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AA4220-FD70-47E0-BFBD-D9F661992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tak%C3%A1rek_fenyklov%C3%BD" TargetMode="External"/><Relationship Id="rId5" Type="http://schemas.openxmlformats.org/officeDocument/2006/relationships/hyperlink" Target="http://cs.wikipedia.org/wiki/Kaktusovit%C3%A9" TargetMode="External"/><Relationship Id="rId4" Type="http://schemas.openxmlformats.org/officeDocument/2006/relationships/hyperlink" Target="http://cs.wikipedia.org/wiki/Kapr_obecn%C3%B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cs.wikipedia.org/wiki/Soubor:Nymphaea_alba_overview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cs.wikipedia.org/wiki/Soubor:Nuphar_lutea_24072005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cs.wikipedia.org/wiki/Soubor:Eendekroos_dicht_bijeen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oubor:Schwielowsee-Schilfrohrguertel-0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Calla_palustris2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Fieberklee2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s%C3%A1rka_lu%C4%8Dn%C3%AD" TargetMode="External"/><Relationship Id="rId2" Type="http://schemas.openxmlformats.org/officeDocument/2006/relationships/hyperlink" Target="http://cs.wikipedia.org/wiki/Boj%C3%ADnek_lu%C4%8D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s.wikipedia.org/wiki/Tolice_vojt%C4%9B%C5%A1k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Rozchodn%C3%ADk_(rod_Sedum)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smtClean="0"/>
              <a:t>VODA – podmínka života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smtClean="0"/>
              <a:t>ZŠ Brána Nová Paka,</a:t>
            </a:r>
          </a:p>
          <a:p>
            <a:r>
              <a:rPr lang="cs-CZ" smtClean="0"/>
              <a:t>Přírodopis, 6. – 9. tř.</a:t>
            </a:r>
          </a:p>
          <a:p>
            <a:r>
              <a:rPr lang="cs-CZ" sz="1800" smtClean="0"/>
              <a:t>Autor: Ing. Michal Koťátko</a:t>
            </a:r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D3C2B79F-6672-4107-8938-BFCD0FAADD5F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5413" y="5862638"/>
            <a:ext cx="432117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/>
        </p:nvGraphicFramePr>
        <p:xfrm>
          <a:off x="900113" y="1628775"/>
          <a:ext cx="7569200" cy="3992563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Voda – podmínka života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VY_32_INOVACE_5_15_Bi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14. 5. 2013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Voda jako podmínka života, rozdělení rostlin dle nároků na vodu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Voda = základní podmínka života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Součást všech organismů</a:t>
            </a:r>
          </a:p>
          <a:p>
            <a:r>
              <a:rPr lang="cs-CZ" smtClean="0"/>
              <a:t>Nezbytná pro průběh vnitřních procesů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v těle</a:t>
            </a:r>
          </a:p>
          <a:p>
            <a:r>
              <a:rPr lang="cs-CZ" smtClean="0"/>
              <a:t>Umožňuje příjem minerálních látek (roztoky)</a:t>
            </a:r>
          </a:p>
          <a:p>
            <a:r>
              <a:rPr lang="cs-CZ" smtClean="0"/>
              <a:t>Organismy obsahují cca 80 – 90% vody</a:t>
            </a:r>
          </a:p>
          <a:p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1965485E-0459-4701-B2F6-CDADFE03DF71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Voda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Tvoří 71% zemského povrchu</a:t>
            </a:r>
          </a:p>
          <a:p>
            <a:r>
              <a:rPr lang="cs-CZ" smtClean="0"/>
              <a:t>Ve srovnání s objemem Země je jí ale malé množství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48C11060-F30C-423A-9C04-2711F1CFAB6B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Srovnání celkového objemu Země </a:t>
            </a:r>
            <a:br>
              <a:rPr lang="cs-CZ" dirty="0" smtClean="0"/>
            </a:br>
            <a:r>
              <a:rPr lang="cs-CZ" dirty="0" smtClean="0"/>
              <a:t>a vody na ní obsažené:</a:t>
            </a:r>
            <a:endParaRPr lang="cs-CZ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2060575"/>
            <a:ext cx="5334000" cy="3997325"/>
          </a:xfrm>
        </p:spPr>
      </p:pic>
      <p:sp>
        <p:nvSpPr>
          <p:cNvPr id="1945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04B75328-29AF-40E5-8D25-D3A3570A9419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611188" y="6165850"/>
            <a:ext cx="7489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Obrázek: 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765175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smtClean="0"/>
              <a:t>Organismy se ve svých nárocích </a:t>
            </a:r>
            <a:r>
              <a:rPr lang="cs-CZ" sz="4000" smtClean="0">
                <a:latin typeface="Arial" charset="0"/>
              </a:rPr>
              <a:t>                 </a:t>
            </a:r>
            <a:r>
              <a:rPr lang="cs-CZ" sz="4000" smtClean="0"/>
              <a:t>na vodu</a:t>
            </a:r>
            <a:br>
              <a:rPr lang="cs-CZ" sz="4000" smtClean="0"/>
            </a:br>
            <a:r>
              <a:rPr lang="cs-CZ" sz="4000" smtClean="0"/>
              <a:t>značně liší</a:t>
            </a:r>
          </a:p>
        </p:txBody>
      </p:sp>
      <p:sp>
        <p:nvSpPr>
          <p:cNvPr id="20482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0AAB9DFD-40B1-4654-86BA-8DE7DEC6C05A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pic>
        <p:nvPicPr>
          <p:cNvPr id="20483" name="Picture 6" descr="Otakárek fenyklo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78525" y="1797050"/>
            <a:ext cx="23812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Popis obrázku chyb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92513" y="3284538"/>
            <a:ext cx="19050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539750" y="5373688"/>
            <a:ext cx="7632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Zdroj:</a:t>
            </a:r>
          </a:p>
          <a:p>
            <a:r>
              <a:rPr lang="cs-CZ">
                <a:latin typeface="Times New Roman" pitchFamily="18" charset="0"/>
                <a:hlinkClick r:id="rId4"/>
              </a:rPr>
              <a:t>http://cs.wikipedia.org/wiki/Kapr_obecn%C3%BD</a:t>
            </a:r>
            <a:endParaRPr lang="cs-CZ">
              <a:latin typeface="Times New Roman" pitchFamily="18" charset="0"/>
            </a:endParaRPr>
          </a:p>
          <a:p>
            <a:r>
              <a:rPr lang="cs-CZ">
                <a:latin typeface="Times New Roman" pitchFamily="18" charset="0"/>
                <a:hlinkClick r:id="rId5"/>
              </a:rPr>
              <a:t>http://cs.wikipedia.org/wiki/Kaktusovit%C3%A9</a:t>
            </a:r>
            <a:endParaRPr lang="cs-CZ">
              <a:latin typeface="Times New Roman" pitchFamily="18" charset="0"/>
            </a:endParaRPr>
          </a:p>
          <a:p>
            <a:r>
              <a:rPr lang="cs-CZ">
                <a:latin typeface="Times New Roman" pitchFamily="18" charset="0"/>
                <a:hlinkClick r:id="rId6"/>
              </a:rPr>
              <a:t>http://cs.wikipedia.org/wiki/Otak%C3%A1rek_fenyklov%C3%BD</a:t>
            </a:r>
            <a:endParaRPr lang="cs-CZ">
              <a:latin typeface="Times New Roman" pitchFamily="18" charset="0"/>
            </a:endParaRPr>
          </a:p>
        </p:txBody>
      </p:sp>
      <p:pic>
        <p:nvPicPr>
          <p:cNvPr id="20486" name="Picture 10" descr="Kapr obecný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5288" y="2349500"/>
            <a:ext cx="285750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Rostliny dělíme z hlediska nároků na vodu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/>
              <a:t>Vodní (hy</a:t>
            </a:r>
            <a:r>
              <a:rPr lang="cs-CZ" b="1" dirty="0" smtClean="0"/>
              <a:t>d</a:t>
            </a:r>
            <a:r>
              <a:rPr lang="cs-CZ" dirty="0" smtClean="0"/>
              <a:t>rofyty):</a:t>
            </a:r>
          </a:p>
          <a:p>
            <a:pPr lvl="1">
              <a:defRPr/>
            </a:pPr>
            <a:r>
              <a:rPr lang="cs-CZ" dirty="0" smtClean="0"/>
              <a:t>Leknín bílý, stulík žlutý, okřehek menší</a:t>
            </a:r>
          </a:p>
          <a:p>
            <a:pPr>
              <a:defRPr/>
            </a:pPr>
            <a:r>
              <a:rPr lang="cs-CZ" dirty="0" smtClean="0"/>
              <a:t>Bahenní (hy</a:t>
            </a:r>
            <a:r>
              <a:rPr lang="cs-CZ" b="1" dirty="0" smtClean="0"/>
              <a:t>g</a:t>
            </a:r>
            <a:r>
              <a:rPr lang="cs-CZ" dirty="0" smtClean="0"/>
              <a:t>rofyty):</a:t>
            </a:r>
          </a:p>
          <a:p>
            <a:pPr lvl="1">
              <a:defRPr/>
            </a:pPr>
            <a:r>
              <a:rPr lang="cs-CZ" dirty="0" smtClean="0"/>
              <a:t>Rákos obecný, ďáblík bahenní, vachta trojlistá</a:t>
            </a:r>
          </a:p>
          <a:p>
            <a:pPr>
              <a:defRPr/>
            </a:pPr>
            <a:r>
              <a:rPr lang="cs-CZ" dirty="0" smtClean="0"/>
              <a:t>Rostliny mírně vlhkých stanovišť (mezofyty):</a:t>
            </a:r>
          </a:p>
          <a:p>
            <a:pPr lvl="1">
              <a:defRPr/>
            </a:pPr>
            <a:r>
              <a:rPr lang="cs-CZ" dirty="0" smtClean="0"/>
              <a:t>Většina trav i bylin, např. bojínek luční, psárka luční</a:t>
            </a:r>
          </a:p>
          <a:p>
            <a:pPr>
              <a:defRPr/>
            </a:pPr>
            <a:r>
              <a:rPr lang="cs-CZ" dirty="0" smtClean="0"/>
              <a:t>Rostliny suchých stanovišť (xerofyty)</a:t>
            </a:r>
          </a:p>
          <a:p>
            <a:pPr lvl="1">
              <a:defRPr/>
            </a:pPr>
            <a:r>
              <a:rPr lang="cs-CZ" dirty="0" smtClean="0"/>
              <a:t>Kaktusy, sukulenty, u nás např. rozchodníky, případně tolice vojtěška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0F6F3A60-D780-4F39-832A-7120B3D0234E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Leknín bílý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89588"/>
            <a:ext cx="8229600" cy="536575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https://cs.wikipedia.org/wiki/Soubor:Nymphaea_alba_overview.jpg</a:t>
            </a:r>
            <a:endParaRPr lang="cs-CZ" dirty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119DE626-682A-4815-B11A-264E3A23A15D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1644650"/>
            <a:ext cx="5132388" cy="384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Stulík žlutý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89588"/>
            <a:ext cx="8229600" cy="536575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https://cs.wikipedia.org/wiki/Soubor:Nuphar_lutea_24072005.jpg</a:t>
            </a:r>
            <a:endParaRPr lang="cs-CZ" dirty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64467BBF-0BCB-4BC4-AB6F-3AEBD72FB8D6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1341438"/>
            <a:ext cx="5538787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Okřehek menší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16563"/>
            <a:ext cx="8229600" cy="60960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https://cs.wikipedia.org/wiki/Soubor:Eendekroos_dicht_bijeen.JPG</a:t>
            </a:r>
            <a:endParaRPr lang="cs-CZ" dirty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95F75365-1B7A-4E56-95BC-9D795031FC5B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892300"/>
            <a:ext cx="4465638" cy="334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Rákos obecný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45125"/>
            <a:ext cx="8229600" cy="68103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http://cs.wikipedia.org/wiki/Soubor:Schwielowsee-Schilfrohrguertel-01.jpg</a:t>
            </a:r>
            <a:endParaRPr lang="cs-CZ" dirty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5DC5600F-F3AE-4A19-ADA5-FB75708C6F5B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1912938"/>
            <a:ext cx="4392612" cy="329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Ďáblík bahenní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16563"/>
            <a:ext cx="8229600" cy="609600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http://cs.wikipedia.org/wiki/Soubor:Calla_palustris2.jpg</a:t>
            </a:r>
            <a:endParaRPr lang="cs-CZ" dirty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CF410760-B06C-4127-B0E1-1EA49FAAB27C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412875"/>
            <a:ext cx="477678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Vachta trojlistá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45125"/>
            <a:ext cx="8229600" cy="681038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http://cs.wikipedia.org/wiki/Soubor:Fieberklee2.jpg</a:t>
            </a:r>
            <a:endParaRPr lang="cs-CZ" dirty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18AFAF80-F690-4EA7-9ADD-7F797A1673A4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1619250"/>
            <a:ext cx="5545137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Bojínek luční a psárka luční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959475"/>
            <a:ext cx="8229600" cy="536575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http://cs.wikipedia.org/wiki/Boj%C3%ADnek_lu%C4%8Dn%C3%AD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http://cs.wikipedia.org/wiki/Ps%C3%A1rka_lu%C4%8Dn%C3%AD</a:t>
            </a:r>
            <a:endParaRPr lang="cs-CZ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BC822E84-3BEF-4F07-8B22-9494893579C9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pic>
        <p:nvPicPr>
          <p:cNvPr id="2867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1844675"/>
            <a:ext cx="245745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6825" y="1844675"/>
            <a:ext cx="2735263" cy="412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Tolice vojtěška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45125"/>
            <a:ext cx="8229600" cy="68103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http://cs.wikipedia.org/wiki/Tolice_vojt%C4%9B%C5%A1ka</a:t>
            </a:r>
            <a:endParaRPr lang="cs-CZ" dirty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5277BBB2-1BA7-4356-A28F-017487C917A6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pic>
        <p:nvPicPr>
          <p:cNvPr id="2970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1341438"/>
            <a:ext cx="5688012" cy="379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Rozchodník prudký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89588"/>
            <a:ext cx="8229600" cy="536575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http://cs.wikipedia.org/wiki/Rozchodn%C3%ADk_(</a:t>
            </a:r>
            <a:r>
              <a:rPr lang="cs-CZ" dirty="0" err="1" smtClean="0">
                <a:hlinkClick r:id="rId2"/>
              </a:rPr>
              <a:t>rod_Sedum</a:t>
            </a:r>
            <a:r>
              <a:rPr lang="cs-CZ" dirty="0" smtClean="0">
                <a:hlinkClick r:id="rId2"/>
              </a:rPr>
              <a:t>)</a:t>
            </a:r>
            <a:endParaRPr lang="cs-CZ" dirty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1637E46C-01F8-4872-B20C-8112F5F4569F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03475" y="1695450"/>
            <a:ext cx="4256088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441325" y="260350"/>
            <a:ext cx="8229600" cy="1143000"/>
          </a:xfrm>
        </p:spPr>
        <p:txBody>
          <a:bodyPr/>
          <a:lstStyle/>
          <a:p>
            <a:r>
              <a:rPr lang="cs-CZ" smtClean="0"/>
              <a:t>Soutěž: POZNÁVAČKA</a:t>
            </a:r>
          </a:p>
        </p:txBody>
      </p:sp>
      <p:sp>
        <p:nvSpPr>
          <p:cNvPr id="31746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65900" y="6357938"/>
            <a:ext cx="2133600" cy="365125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105A40EC-CDBD-4B04-8A7A-E777519FDA06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138" y="1517650"/>
            <a:ext cx="165417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28988" y="1695450"/>
            <a:ext cx="2160587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1517650"/>
            <a:ext cx="2332037" cy="155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2575" y="3319463"/>
            <a:ext cx="1047750" cy="175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19250" y="3317875"/>
            <a:ext cx="12065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76625" y="3541713"/>
            <a:ext cx="1946275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00788" y="3541713"/>
            <a:ext cx="22987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2138" y="5319713"/>
            <a:ext cx="1474787" cy="110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648075" y="5330825"/>
            <a:ext cx="1817688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6" name="Picture 1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302375" y="5321300"/>
            <a:ext cx="1873250" cy="140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7" name="TextovéPole 6"/>
          <p:cNvSpPr txBox="1">
            <a:spLocks noChangeArrowheads="1"/>
          </p:cNvSpPr>
          <p:nvPr/>
        </p:nvSpPr>
        <p:spPr bwMode="auto">
          <a:xfrm>
            <a:off x="971550" y="981075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</a:t>
            </a:r>
          </a:p>
        </p:txBody>
      </p:sp>
      <p:sp>
        <p:nvSpPr>
          <p:cNvPr id="31758" name="TextovéPole 26"/>
          <p:cNvSpPr txBox="1">
            <a:spLocks noChangeArrowheads="1"/>
          </p:cNvSpPr>
          <p:nvPr/>
        </p:nvSpPr>
        <p:spPr bwMode="auto">
          <a:xfrm>
            <a:off x="4225925" y="1133475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2</a:t>
            </a:r>
          </a:p>
        </p:txBody>
      </p:sp>
      <p:sp>
        <p:nvSpPr>
          <p:cNvPr id="31759" name="TextovéPole 27"/>
          <p:cNvSpPr txBox="1">
            <a:spLocks noChangeArrowheads="1"/>
          </p:cNvSpPr>
          <p:nvPr/>
        </p:nvSpPr>
        <p:spPr bwMode="auto">
          <a:xfrm>
            <a:off x="7242175" y="920750"/>
            <a:ext cx="449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3</a:t>
            </a:r>
          </a:p>
        </p:txBody>
      </p:sp>
      <p:sp>
        <p:nvSpPr>
          <p:cNvPr id="31760" name="TextovéPole 28"/>
          <p:cNvSpPr txBox="1">
            <a:spLocks noChangeArrowheads="1"/>
          </p:cNvSpPr>
          <p:nvPr/>
        </p:nvSpPr>
        <p:spPr bwMode="auto">
          <a:xfrm>
            <a:off x="0" y="2794000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4</a:t>
            </a:r>
          </a:p>
        </p:txBody>
      </p:sp>
      <p:sp>
        <p:nvSpPr>
          <p:cNvPr id="31761" name="TextovéPole 29"/>
          <p:cNvSpPr txBox="1">
            <a:spLocks noChangeArrowheads="1"/>
          </p:cNvSpPr>
          <p:nvPr/>
        </p:nvSpPr>
        <p:spPr bwMode="auto">
          <a:xfrm>
            <a:off x="2378075" y="2806700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5</a:t>
            </a:r>
          </a:p>
        </p:txBody>
      </p:sp>
      <p:sp>
        <p:nvSpPr>
          <p:cNvPr id="31762" name="TextovéPole 30"/>
          <p:cNvSpPr txBox="1">
            <a:spLocks noChangeArrowheads="1"/>
          </p:cNvSpPr>
          <p:nvPr/>
        </p:nvSpPr>
        <p:spPr bwMode="auto">
          <a:xfrm>
            <a:off x="5422900" y="3541713"/>
            <a:ext cx="447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6</a:t>
            </a:r>
          </a:p>
        </p:txBody>
      </p:sp>
      <p:sp>
        <p:nvSpPr>
          <p:cNvPr id="31763" name="TextovéPole 31"/>
          <p:cNvSpPr txBox="1">
            <a:spLocks noChangeArrowheads="1"/>
          </p:cNvSpPr>
          <p:nvPr/>
        </p:nvSpPr>
        <p:spPr bwMode="auto">
          <a:xfrm>
            <a:off x="8599488" y="3509963"/>
            <a:ext cx="449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7</a:t>
            </a:r>
          </a:p>
        </p:txBody>
      </p:sp>
      <p:sp>
        <p:nvSpPr>
          <p:cNvPr id="31764" name="TextovéPole 32"/>
          <p:cNvSpPr txBox="1">
            <a:spLocks noChangeArrowheads="1"/>
          </p:cNvSpPr>
          <p:nvPr/>
        </p:nvSpPr>
        <p:spPr bwMode="auto">
          <a:xfrm>
            <a:off x="2066925" y="54991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8</a:t>
            </a:r>
          </a:p>
        </p:txBody>
      </p:sp>
      <p:sp>
        <p:nvSpPr>
          <p:cNvPr id="31765" name="TextovéPole 33"/>
          <p:cNvSpPr txBox="1">
            <a:spLocks noChangeArrowheads="1"/>
          </p:cNvSpPr>
          <p:nvPr/>
        </p:nvSpPr>
        <p:spPr bwMode="auto">
          <a:xfrm>
            <a:off x="5440363" y="53213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9</a:t>
            </a:r>
          </a:p>
        </p:txBody>
      </p:sp>
      <p:sp>
        <p:nvSpPr>
          <p:cNvPr id="31766" name="TextovéPole 34"/>
          <p:cNvSpPr txBox="1">
            <a:spLocks noChangeArrowheads="1"/>
          </p:cNvSpPr>
          <p:nvPr/>
        </p:nvSpPr>
        <p:spPr bwMode="auto">
          <a:xfrm>
            <a:off x="8188325" y="5499100"/>
            <a:ext cx="636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Výsledky:</a:t>
            </a:r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7638" y="1370013"/>
            <a:ext cx="2097087" cy="1573212"/>
          </a:xfrm>
        </p:spPr>
      </p:pic>
      <p:sp>
        <p:nvSpPr>
          <p:cNvPr id="32771" name="Zástupný symbol pro číslo snímku 2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CD2EFD0B-1BC2-4CCE-908E-1D2FD887BE1B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pic>
        <p:nvPicPr>
          <p:cNvPr id="3277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95663" y="1655763"/>
            <a:ext cx="2000250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7038" y="3436938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91275" y="1454150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91275" y="3360738"/>
            <a:ext cx="2236788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92425" y="3355975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-363538" y="5224463"/>
            <a:ext cx="2430463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25800" y="5224463"/>
            <a:ext cx="2214563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9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973763" y="5197475"/>
            <a:ext cx="2214562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80" name="TextovéPole 12"/>
          <p:cNvSpPr txBox="1">
            <a:spLocks noChangeArrowheads="1"/>
          </p:cNvSpPr>
          <p:nvPr/>
        </p:nvSpPr>
        <p:spPr bwMode="auto">
          <a:xfrm>
            <a:off x="5440363" y="53213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9</a:t>
            </a:r>
          </a:p>
        </p:txBody>
      </p:sp>
      <p:sp>
        <p:nvSpPr>
          <p:cNvPr id="32781" name="TextovéPole 13"/>
          <p:cNvSpPr txBox="1">
            <a:spLocks noChangeArrowheads="1"/>
          </p:cNvSpPr>
          <p:nvPr/>
        </p:nvSpPr>
        <p:spPr bwMode="auto">
          <a:xfrm>
            <a:off x="971550" y="981075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</a:t>
            </a:r>
          </a:p>
        </p:txBody>
      </p:sp>
      <p:sp>
        <p:nvSpPr>
          <p:cNvPr id="32782" name="TextovéPole 14"/>
          <p:cNvSpPr txBox="1">
            <a:spLocks noChangeArrowheads="1"/>
          </p:cNvSpPr>
          <p:nvPr/>
        </p:nvSpPr>
        <p:spPr bwMode="auto">
          <a:xfrm>
            <a:off x="4225925" y="1133475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2</a:t>
            </a:r>
          </a:p>
        </p:txBody>
      </p:sp>
      <p:sp>
        <p:nvSpPr>
          <p:cNvPr id="32783" name="TextovéPole 15"/>
          <p:cNvSpPr txBox="1">
            <a:spLocks noChangeArrowheads="1"/>
          </p:cNvSpPr>
          <p:nvPr/>
        </p:nvSpPr>
        <p:spPr bwMode="auto">
          <a:xfrm>
            <a:off x="7242175" y="920750"/>
            <a:ext cx="449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3</a:t>
            </a:r>
          </a:p>
        </p:txBody>
      </p:sp>
      <p:sp>
        <p:nvSpPr>
          <p:cNvPr id="32784" name="TextovéPole 16"/>
          <p:cNvSpPr txBox="1">
            <a:spLocks noChangeArrowheads="1"/>
          </p:cNvSpPr>
          <p:nvPr/>
        </p:nvSpPr>
        <p:spPr bwMode="auto">
          <a:xfrm>
            <a:off x="5422900" y="3541713"/>
            <a:ext cx="447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6</a:t>
            </a:r>
          </a:p>
        </p:txBody>
      </p:sp>
      <p:sp>
        <p:nvSpPr>
          <p:cNvPr id="32785" name="TextovéPole 17"/>
          <p:cNvSpPr txBox="1">
            <a:spLocks noChangeArrowheads="1"/>
          </p:cNvSpPr>
          <p:nvPr/>
        </p:nvSpPr>
        <p:spPr bwMode="auto">
          <a:xfrm>
            <a:off x="8599488" y="3509963"/>
            <a:ext cx="449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7</a:t>
            </a:r>
          </a:p>
        </p:txBody>
      </p:sp>
      <p:sp>
        <p:nvSpPr>
          <p:cNvPr id="32786" name="TextovéPole 18"/>
          <p:cNvSpPr txBox="1">
            <a:spLocks noChangeArrowheads="1"/>
          </p:cNvSpPr>
          <p:nvPr/>
        </p:nvSpPr>
        <p:spPr bwMode="auto">
          <a:xfrm>
            <a:off x="0" y="2794000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4</a:t>
            </a:r>
          </a:p>
        </p:txBody>
      </p:sp>
      <p:sp>
        <p:nvSpPr>
          <p:cNvPr id="32787" name="TextovéPole 19"/>
          <p:cNvSpPr txBox="1">
            <a:spLocks noChangeArrowheads="1"/>
          </p:cNvSpPr>
          <p:nvPr/>
        </p:nvSpPr>
        <p:spPr bwMode="auto">
          <a:xfrm>
            <a:off x="2378075" y="2806700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5</a:t>
            </a:r>
          </a:p>
        </p:txBody>
      </p:sp>
      <p:sp>
        <p:nvSpPr>
          <p:cNvPr id="32788" name="TextovéPole 20"/>
          <p:cNvSpPr txBox="1">
            <a:spLocks noChangeArrowheads="1"/>
          </p:cNvSpPr>
          <p:nvPr/>
        </p:nvSpPr>
        <p:spPr bwMode="auto">
          <a:xfrm>
            <a:off x="2066925" y="54991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8</a:t>
            </a:r>
          </a:p>
        </p:txBody>
      </p:sp>
      <p:sp>
        <p:nvSpPr>
          <p:cNvPr id="32789" name="TextovéPole 21"/>
          <p:cNvSpPr txBox="1">
            <a:spLocks noChangeArrowheads="1"/>
          </p:cNvSpPr>
          <p:nvPr/>
        </p:nvSpPr>
        <p:spPr bwMode="auto">
          <a:xfrm>
            <a:off x="8188325" y="5499100"/>
            <a:ext cx="636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/>
              <a:t>Soutěž: které z nich jsou: vodní, které bahenní, které mírně vlhkých a které suchých stanovišť?</a:t>
            </a:r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4325" y="1636713"/>
            <a:ext cx="2097088" cy="1573212"/>
          </a:xfrm>
        </p:spPr>
      </p:pic>
      <p:sp>
        <p:nvSpPr>
          <p:cNvPr id="3379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2F994E93-0F02-4C85-B144-B30AEF3AB204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67088" y="1860550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3257550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30963" y="1628775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03950" y="2922588"/>
            <a:ext cx="2238375" cy="167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87675" y="3257550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1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-242888" y="4973638"/>
            <a:ext cx="2428876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2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60725" y="5183188"/>
            <a:ext cx="2214563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3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986463" y="5110163"/>
            <a:ext cx="2214562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04" name="TextovéPole 14"/>
          <p:cNvSpPr txBox="1">
            <a:spLocks noChangeArrowheads="1"/>
          </p:cNvSpPr>
          <p:nvPr/>
        </p:nvSpPr>
        <p:spPr bwMode="auto">
          <a:xfrm>
            <a:off x="5440363" y="5584825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9</a:t>
            </a:r>
          </a:p>
        </p:txBody>
      </p:sp>
      <p:sp>
        <p:nvSpPr>
          <p:cNvPr id="33805" name="TextovéPole 15"/>
          <p:cNvSpPr txBox="1">
            <a:spLocks noChangeArrowheads="1"/>
          </p:cNvSpPr>
          <p:nvPr/>
        </p:nvSpPr>
        <p:spPr bwMode="auto">
          <a:xfrm>
            <a:off x="971550" y="12446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</a:t>
            </a:r>
          </a:p>
        </p:txBody>
      </p:sp>
      <p:sp>
        <p:nvSpPr>
          <p:cNvPr id="33806" name="TextovéPole 16"/>
          <p:cNvSpPr txBox="1">
            <a:spLocks noChangeArrowheads="1"/>
          </p:cNvSpPr>
          <p:nvPr/>
        </p:nvSpPr>
        <p:spPr bwMode="auto">
          <a:xfrm>
            <a:off x="4225925" y="13970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2</a:t>
            </a:r>
          </a:p>
        </p:txBody>
      </p:sp>
      <p:sp>
        <p:nvSpPr>
          <p:cNvPr id="33807" name="TextovéPole 17"/>
          <p:cNvSpPr txBox="1">
            <a:spLocks noChangeArrowheads="1"/>
          </p:cNvSpPr>
          <p:nvPr/>
        </p:nvSpPr>
        <p:spPr bwMode="auto">
          <a:xfrm>
            <a:off x="7242175" y="1184275"/>
            <a:ext cx="449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3</a:t>
            </a:r>
          </a:p>
        </p:txBody>
      </p:sp>
      <p:sp>
        <p:nvSpPr>
          <p:cNvPr id="33808" name="TextovéPole 18"/>
          <p:cNvSpPr txBox="1">
            <a:spLocks noChangeArrowheads="1"/>
          </p:cNvSpPr>
          <p:nvPr/>
        </p:nvSpPr>
        <p:spPr bwMode="auto">
          <a:xfrm>
            <a:off x="5422900" y="3805238"/>
            <a:ext cx="447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6</a:t>
            </a:r>
          </a:p>
        </p:txBody>
      </p:sp>
      <p:sp>
        <p:nvSpPr>
          <p:cNvPr id="33809" name="TextovéPole 19"/>
          <p:cNvSpPr txBox="1">
            <a:spLocks noChangeArrowheads="1"/>
          </p:cNvSpPr>
          <p:nvPr/>
        </p:nvSpPr>
        <p:spPr bwMode="auto">
          <a:xfrm>
            <a:off x="8599488" y="3773488"/>
            <a:ext cx="449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7</a:t>
            </a:r>
          </a:p>
        </p:txBody>
      </p:sp>
      <p:sp>
        <p:nvSpPr>
          <p:cNvPr id="33810" name="TextovéPole 20"/>
          <p:cNvSpPr txBox="1">
            <a:spLocks noChangeArrowheads="1"/>
          </p:cNvSpPr>
          <p:nvPr/>
        </p:nvSpPr>
        <p:spPr bwMode="auto">
          <a:xfrm>
            <a:off x="0" y="3057525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4</a:t>
            </a:r>
          </a:p>
        </p:txBody>
      </p:sp>
      <p:sp>
        <p:nvSpPr>
          <p:cNvPr id="33811" name="TextovéPole 21"/>
          <p:cNvSpPr txBox="1">
            <a:spLocks noChangeArrowheads="1"/>
          </p:cNvSpPr>
          <p:nvPr/>
        </p:nvSpPr>
        <p:spPr bwMode="auto">
          <a:xfrm>
            <a:off x="2381250" y="2795588"/>
            <a:ext cx="447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5</a:t>
            </a:r>
          </a:p>
        </p:txBody>
      </p:sp>
      <p:sp>
        <p:nvSpPr>
          <p:cNvPr id="33812" name="TextovéPole 22"/>
          <p:cNvSpPr txBox="1">
            <a:spLocks noChangeArrowheads="1"/>
          </p:cNvSpPr>
          <p:nvPr/>
        </p:nvSpPr>
        <p:spPr bwMode="auto">
          <a:xfrm>
            <a:off x="2320925" y="5753100"/>
            <a:ext cx="447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8</a:t>
            </a:r>
          </a:p>
        </p:txBody>
      </p:sp>
      <p:sp>
        <p:nvSpPr>
          <p:cNvPr id="33813" name="TextovéPole 23"/>
          <p:cNvSpPr txBox="1">
            <a:spLocks noChangeArrowheads="1"/>
          </p:cNvSpPr>
          <p:nvPr/>
        </p:nvSpPr>
        <p:spPr bwMode="auto">
          <a:xfrm>
            <a:off x="8188325" y="5762625"/>
            <a:ext cx="636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2324100" y="341313"/>
            <a:ext cx="1960563" cy="1143000"/>
          </a:xfrm>
        </p:spPr>
        <p:txBody>
          <a:bodyPr/>
          <a:lstStyle/>
          <a:p>
            <a:r>
              <a:rPr lang="cs-CZ" sz="2800" smtClean="0"/>
              <a:t>BAHENNÍ:</a:t>
            </a:r>
            <a:endParaRPr lang="cs-CZ" sz="3200" smtClean="0"/>
          </a:p>
        </p:txBody>
      </p:sp>
      <p:sp>
        <p:nvSpPr>
          <p:cNvPr id="34818" name="Zástupný symbol pro číslo snímku 2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B8467B18-A2F5-4BE5-9675-3653C0FD2C19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4819" name="Nadpis 1"/>
          <p:cNvSpPr txBox="1">
            <a:spLocks/>
          </p:cNvSpPr>
          <p:nvPr/>
        </p:nvSpPr>
        <p:spPr bwMode="auto">
          <a:xfrm>
            <a:off x="609600" y="331788"/>
            <a:ext cx="14509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>
                <a:latin typeface="Times New Roman" pitchFamily="18" charset="0"/>
              </a:rPr>
              <a:t>VODNÍ:</a:t>
            </a:r>
            <a:endParaRPr lang="cs-CZ" sz="3200">
              <a:latin typeface="Times New Roman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395788" y="341313"/>
            <a:ext cx="1905000" cy="1143000"/>
          </a:xfrm>
          <a:prstGeom prst="rect">
            <a:avLst/>
          </a:prstGeom>
        </p:spPr>
        <p:txBody>
          <a:bodyPr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MÍRNĚ VLHKÁ STANOVIŠTĚ:</a:t>
            </a:r>
            <a:endParaRPr lang="cs-CZ" sz="3200" dirty="0"/>
          </a:p>
        </p:txBody>
      </p:sp>
      <p:sp>
        <p:nvSpPr>
          <p:cNvPr id="34821" name="Nadpis 1"/>
          <p:cNvSpPr txBox="1">
            <a:spLocks/>
          </p:cNvSpPr>
          <p:nvPr/>
        </p:nvSpPr>
        <p:spPr bwMode="auto">
          <a:xfrm>
            <a:off x="6826250" y="341313"/>
            <a:ext cx="192246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000">
                <a:latin typeface="Times New Roman" pitchFamily="18" charset="0"/>
              </a:rPr>
              <a:t>SUCHÁ STANOVIŠTĚ:</a:t>
            </a:r>
            <a:endParaRPr lang="cs-CZ" sz="24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xfrm>
            <a:off x="2324100" y="341313"/>
            <a:ext cx="2032000" cy="1143000"/>
          </a:xfrm>
        </p:spPr>
        <p:txBody>
          <a:bodyPr/>
          <a:lstStyle/>
          <a:p>
            <a:r>
              <a:rPr lang="cs-CZ" sz="2800" smtClean="0"/>
              <a:t>BAHENNÍ:</a:t>
            </a:r>
            <a:endParaRPr lang="cs-CZ" sz="3200" smtClean="0"/>
          </a:p>
        </p:txBody>
      </p:sp>
      <p:pic>
        <p:nvPicPr>
          <p:cNvPr id="358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691313" y="3014663"/>
            <a:ext cx="2097087" cy="1571625"/>
          </a:xfrm>
        </p:spPr>
      </p:pic>
      <p:sp>
        <p:nvSpPr>
          <p:cNvPr id="35843" name="Zástupný symbol pro číslo snímku 2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0096EE9B-C783-4E4A-8C0B-0185DB1C4C86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pic>
        <p:nvPicPr>
          <p:cNvPr id="3584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1698625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21163" y="1484313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08175" y="1571625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7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84425" y="5380038"/>
            <a:ext cx="1655763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59013" y="3070225"/>
            <a:ext cx="25019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-549275" y="5068888"/>
            <a:ext cx="2430463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0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-6350" y="1679575"/>
            <a:ext cx="2214563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1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-411163" y="3228975"/>
            <a:ext cx="2212976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52" name="Nadpis 1"/>
          <p:cNvSpPr txBox="1">
            <a:spLocks/>
          </p:cNvSpPr>
          <p:nvPr/>
        </p:nvSpPr>
        <p:spPr bwMode="auto">
          <a:xfrm>
            <a:off x="609600" y="331788"/>
            <a:ext cx="14509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>
                <a:latin typeface="Times New Roman" pitchFamily="18" charset="0"/>
              </a:rPr>
              <a:t>VODNÍ:</a:t>
            </a:r>
            <a:endParaRPr lang="cs-CZ" sz="3200">
              <a:latin typeface="Times New Roman" pitchFamily="18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395788" y="341313"/>
            <a:ext cx="1976437" cy="1143000"/>
          </a:xfrm>
          <a:prstGeom prst="rect">
            <a:avLst/>
          </a:prstGeom>
        </p:spPr>
        <p:txBody>
          <a:bodyPr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MÍRNĚ VLHKÁ STANOVIŠTĚ:</a:t>
            </a:r>
            <a:endParaRPr lang="cs-CZ" sz="3200" dirty="0"/>
          </a:p>
        </p:txBody>
      </p:sp>
      <p:sp>
        <p:nvSpPr>
          <p:cNvPr id="35854" name="Nadpis 1"/>
          <p:cNvSpPr txBox="1">
            <a:spLocks/>
          </p:cNvSpPr>
          <p:nvPr/>
        </p:nvSpPr>
        <p:spPr bwMode="auto">
          <a:xfrm>
            <a:off x="6826250" y="341313"/>
            <a:ext cx="20669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000">
                <a:latin typeface="Times New Roman" pitchFamily="18" charset="0"/>
              </a:rPr>
              <a:t>SUCHÁ STANOVIŠTĚ:</a:t>
            </a:r>
            <a:endParaRPr lang="cs-CZ" sz="2400">
              <a:latin typeface="Times New Roman" pitchFamily="18" charset="0"/>
            </a:endParaRPr>
          </a:p>
        </p:txBody>
      </p:sp>
      <p:sp>
        <p:nvSpPr>
          <p:cNvPr id="35855" name="TextovéPole 4"/>
          <p:cNvSpPr txBox="1">
            <a:spLocks noChangeArrowheads="1"/>
          </p:cNvSpPr>
          <p:nvPr/>
        </p:nvSpPr>
        <p:spPr bwMode="auto">
          <a:xfrm>
            <a:off x="755650" y="1474788"/>
            <a:ext cx="503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9</a:t>
            </a:r>
          </a:p>
        </p:txBody>
      </p:sp>
      <p:sp>
        <p:nvSpPr>
          <p:cNvPr id="35856" name="TextovéPole 17"/>
          <p:cNvSpPr txBox="1">
            <a:spLocks noChangeArrowheads="1"/>
          </p:cNvSpPr>
          <p:nvPr/>
        </p:nvSpPr>
        <p:spPr bwMode="auto">
          <a:xfrm>
            <a:off x="2906713" y="131127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3</a:t>
            </a:r>
          </a:p>
        </p:txBody>
      </p:sp>
      <p:sp>
        <p:nvSpPr>
          <p:cNvPr id="35857" name="TextovéPole 18"/>
          <p:cNvSpPr txBox="1">
            <a:spLocks noChangeArrowheads="1"/>
          </p:cNvSpPr>
          <p:nvPr/>
        </p:nvSpPr>
        <p:spPr bwMode="auto">
          <a:xfrm>
            <a:off x="4500563" y="3263900"/>
            <a:ext cx="503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4</a:t>
            </a:r>
          </a:p>
        </p:txBody>
      </p:sp>
      <p:sp>
        <p:nvSpPr>
          <p:cNvPr id="35858" name="TextovéPole 19"/>
          <p:cNvSpPr txBox="1">
            <a:spLocks noChangeArrowheads="1"/>
          </p:cNvSpPr>
          <p:nvPr/>
        </p:nvSpPr>
        <p:spPr bwMode="auto">
          <a:xfrm>
            <a:off x="5559425" y="3198813"/>
            <a:ext cx="503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5</a:t>
            </a:r>
          </a:p>
        </p:txBody>
      </p:sp>
      <p:sp>
        <p:nvSpPr>
          <p:cNvPr id="35859" name="TextovéPole 20"/>
          <p:cNvSpPr txBox="1">
            <a:spLocks noChangeArrowheads="1"/>
          </p:cNvSpPr>
          <p:nvPr/>
        </p:nvSpPr>
        <p:spPr bwMode="auto">
          <a:xfrm>
            <a:off x="7308850" y="1339850"/>
            <a:ext cx="503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2</a:t>
            </a:r>
          </a:p>
        </p:txBody>
      </p:sp>
      <p:sp>
        <p:nvSpPr>
          <p:cNvPr id="35860" name="TextovéPole 21"/>
          <p:cNvSpPr txBox="1">
            <a:spLocks noChangeArrowheads="1"/>
          </p:cNvSpPr>
          <p:nvPr/>
        </p:nvSpPr>
        <p:spPr bwMode="auto">
          <a:xfrm>
            <a:off x="7632700" y="4503738"/>
            <a:ext cx="503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1</a:t>
            </a:r>
          </a:p>
        </p:txBody>
      </p:sp>
      <p:sp>
        <p:nvSpPr>
          <p:cNvPr id="35861" name="TextovéPole 22"/>
          <p:cNvSpPr txBox="1">
            <a:spLocks noChangeArrowheads="1"/>
          </p:cNvSpPr>
          <p:nvPr/>
        </p:nvSpPr>
        <p:spPr bwMode="auto">
          <a:xfrm>
            <a:off x="4775200" y="4221163"/>
            <a:ext cx="504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6</a:t>
            </a:r>
          </a:p>
        </p:txBody>
      </p:sp>
      <p:sp>
        <p:nvSpPr>
          <p:cNvPr id="35862" name="TextovéPole 24"/>
          <p:cNvSpPr txBox="1">
            <a:spLocks noChangeArrowheads="1"/>
          </p:cNvSpPr>
          <p:nvPr/>
        </p:nvSpPr>
        <p:spPr bwMode="auto">
          <a:xfrm>
            <a:off x="1776413" y="3751263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10</a:t>
            </a:r>
          </a:p>
        </p:txBody>
      </p:sp>
      <p:sp>
        <p:nvSpPr>
          <p:cNvPr id="35863" name="TextovéPole 25"/>
          <p:cNvSpPr txBox="1">
            <a:spLocks noChangeArrowheads="1"/>
          </p:cNvSpPr>
          <p:nvPr/>
        </p:nvSpPr>
        <p:spPr bwMode="auto">
          <a:xfrm>
            <a:off x="1881188" y="5373688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8</a:t>
            </a:r>
          </a:p>
        </p:txBody>
      </p:sp>
      <p:sp>
        <p:nvSpPr>
          <p:cNvPr id="35864" name="TextovéPole 26"/>
          <p:cNvSpPr txBox="1">
            <a:spLocks noChangeArrowheads="1"/>
          </p:cNvSpPr>
          <p:nvPr/>
        </p:nvSpPr>
        <p:spPr bwMode="auto">
          <a:xfrm>
            <a:off x="4011613" y="5373688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Rozdělení živočichů dle nároků na vodu: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0" smtClean="0"/>
              <a:t>Vodní</a:t>
            </a:r>
          </a:p>
          <a:p>
            <a:r>
              <a:rPr lang="cs-CZ" sz="8000" smtClean="0"/>
              <a:t>Suchoze</a:t>
            </a:r>
            <a:r>
              <a:rPr lang="cs-CZ" sz="8000" smtClean="0">
                <a:cs typeface="Times New Roman" pitchFamily="18" charset="0"/>
              </a:rPr>
              <a:t>m</a:t>
            </a:r>
            <a:r>
              <a:rPr lang="cs-CZ" sz="8000" smtClean="0"/>
              <a:t>ské</a:t>
            </a:r>
          </a:p>
          <a:p>
            <a:pPr>
              <a:buFontTx/>
              <a:buNone/>
            </a:pPr>
            <a:endParaRPr lang="cs-CZ" sz="8000" smtClean="0"/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2C6900DF-1070-4D98-AFC3-B65BC0FD06A2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Otázka na závěr: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Proč je rozdělení živočichů mnohem méně složité (diferencované), než u rostlin?</a:t>
            </a:r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Aft>
                <a:spcPct val="0"/>
              </a:spcAft>
            </a:pPr>
            <a:fld id="{BC979042-4385-4A08-B963-34E90637B9A1}" type="slidenum">
              <a:rPr lang="cs-CZ">
                <a:cs typeface="Arial" charset="0"/>
              </a:rPr>
              <a:pPr fontAlgn="base"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66CC"/>
      </a:dk2>
      <a:lt2>
        <a:srgbClr val="CBCBCB"/>
      </a:lt2>
      <a:accent1>
        <a:srgbClr val="009999"/>
      </a:accent1>
      <a:accent2>
        <a:srgbClr val="FF9933"/>
      </a:accent2>
      <a:accent3>
        <a:srgbClr val="AAB8E2"/>
      </a:accent3>
      <a:accent4>
        <a:srgbClr val="DADADA"/>
      </a:accent4>
      <a:accent5>
        <a:srgbClr val="AACACA"/>
      </a:accent5>
      <a:accent6>
        <a:srgbClr val="E78A2D"/>
      </a:accent6>
      <a:hlink>
        <a:srgbClr val="330099"/>
      </a:hlink>
      <a:folHlink>
        <a:srgbClr val="CBCBCB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66CC"/>
        </a:dk2>
        <a:lt2>
          <a:srgbClr val="CBCBCB"/>
        </a:lt2>
        <a:accent1>
          <a:srgbClr val="009999"/>
        </a:accent1>
        <a:accent2>
          <a:srgbClr val="FF9933"/>
        </a:accent2>
        <a:accent3>
          <a:srgbClr val="AAB8E2"/>
        </a:accent3>
        <a:accent4>
          <a:srgbClr val="DADADA"/>
        </a:accent4>
        <a:accent5>
          <a:srgbClr val="AACACA"/>
        </a:accent5>
        <a:accent6>
          <a:srgbClr val="E78A2D"/>
        </a:accent6>
        <a:hlink>
          <a:srgbClr val="330099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3366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ADB8FF"/>
        </a:accent5>
        <a:accent6>
          <a:srgbClr val="008A00"/>
        </a:accent6>
        <a:hlink>
          <a:srgbClr val="FF0033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EAEAEA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555555"/>
        </a:accent6>
        <a:hlink>
          <a:srgbClr val="969696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moderním motivem</Template>
  <TotalTime>96</TotalTime>
  <Words>362</Words>
  <Application>Microsoft Office PowerPoint</Application>
  <PresentationFormat>On-screen Show (4:3)</PresentationFormat>
  <Paragraphs>148</Paragraphs>
  <Slides>23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Times New Roman</vt:lpstr>
      <vt:lpstr>Arial</vt:lpstr>
      <vt:lpstr>Calibri</vt:lpstr>
      <vt:lpstr>Default Design</vt:lpstr>
      <vt:lpstr>Default Design</vt:lpstr>
      <vt:lpstr>VODA – podmínka života</vt:lpstr>
      <vt:lpstr>Snímek 2</vt:lpstr>
      <vt:lpstr>Voda = základní podmínka života</vt:lpstr>
      <vt:lpstr>Voda</vt:lpstr>
      <vt:lpstr>Srovnání celkového objemu Země  a vody na ní obsažené:</vt:lpstr>
      <vt:lpstr>Organismy se ve svých nárocích                  na vodu značně liší</vt:lpstr>
      <vt:lpstr>Rostliny dělíme z hlediska nároků na vodu na:</vt:lpstr>
      <vt:lpstr>Leknín bílý</vt:lpstr>
      <vt:lpstr>Stulík žlutý</vt:lpstr>
      <vt:lpstr>Okřehek menší</vt:lpstr>
      <vt:lpstr>Rákos obecný</vt:lpstr>
      <vt:lpstr>Ďáblík bahenní</vt:lpstr>
      <vt:lpstr>Vachta trojlistá</vt:lpstr>
      <vt:lpstr>Bojínek luční a psárka luční</vt:lpstr>
      <vt:lpstr>Tolice vojtěška</vt:lpstr>
      <vt:lpstr>Rozchodník prudký</vt:lpstr>
      <vt:lpstr>Soutěž: POZNÁVAČKA</vt:lpstr>
      <vt:lpstr>Výsledky:</vt:lpstr>
      <vt:lpstr>Soutěž: které z nich jsou: vodní, které bahenní, které mírně vlhkých a které suchých stanovišť?</vt:lpstr>
      <vt:lpstr>BAHENNÍ:</vt:lpstr>
      <vt:lpstr>BAHENNÍ:</vt:lpstr>
      <vt:lpstr>Rozdělení živočichů dle nároků na vodu:</vt:lpstr>
      <vt:lpstr>Otázka na závěr: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Michal</dc:creator>
  <cp:lastModifiedBy>DUM</cp:lastModifiedBy>
  <cp:revision>15</cp:revision>
  <dcterms:created xsi:type="dcterms:W3CDTF">2013-05-14T11:03:51Z</dcterms:created>
  <dcterms:modified xsi:type="dcterms:W3CDTF">2013-07-31T19:24:10Z</dcterms:modified>
</cp:coreProperties>
</file>