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77" r:id="rId3"/>
    <p:sldId id="257" r:id="rId4"/>
    <p:sldId id="258" r:id="rId5"/>
    <p:sldId id="259" r:id="rId6"/>
    <p:sldId id="276" r:id="rId7"/>
    <p:sldId id="278" r:id="rId8"/>
    <p:sldId id="27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90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E0652C-591B-495D-B109-95BA75C9C33E}" type="datetimeFigureOut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03836A-6BDC-405E-9E7A-DE3EFC7EA77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32096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04609DDB-B1C7-47D1-B240-E9C9986D1954}" type="slidenum">
              <a:rPr lang="cs-CZ">
                <a:solidFill>
                  <a:prstClr val="black"/>
                </a:solidFill>
              </a:rPr>
              <a:pPr>
                <a:defRPr/>
              </a:pPr>
              <a:t>2</a:t>
            </a:fld>
            <a:endParaRPr lang="cs-CZ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9F7BA1-EC84-46A3-9986-EAD996387BE0}" type="datetime1">
              <a:rPr lang="cs-CZ" smtClean="0"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08E919-1C58-4EC4-BAEB-5265507314FF}" type="datetime1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B16800-2B4D-4E36-9CE0-16B10EC9B687}" type="datetime1">
              <a:rPr lang="cs-CZ" smtClean="0"/>
              <a:t>27.6.2013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EC16434-C836-49C7-B7DB-1318D8197594}" type="datetime1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FE2232-91C8-43A0-8BBF-A579CDB4E49B}" type="datetime1">
              <a:rPr lang="cs-CZ" smtClean="0"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6B68A8-63EA-4EC7-84DD-D0F2D3272C1F}" type="datetime1">
              <a:rPr lang="cs-CZ" smtClean="0"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7197D7-6B8B-4009-92BA-27B7BA0E183D}" type="datetime1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DAB824-94C4-46D2-A420-753CE47694D5}" type="datetime1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71B16DCF-8285-4F9F-86D8-CE7383F8FB74}" type="datetime1">
              <a:rPr lang="cs-CZ" smtClean="0"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7B22DC0-826F-4292-A0EE-17601CAEF255}" type="datetime1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51A18C-5A09-445D-9F0B-4BD373D27432}" type="datetime1">
              <a:rPr lang="cs-CZ" smtClean="0"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0E2DFF66-F394-4675-972A-A56B6AFB14C3}" type="datetime1">
              <a:rPr lang="cs-CZ" smtClean="0"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62CB7B85-2201-4534-8388-2992A3B4E4AD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ftr="0" dt="0"/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cs.wikipedia.org/wiki/Soubor:Zimni_aleji_vlocky_se_valeji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s.wikipedia.org/wiki/Soubor:Lawine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Kroupy_(meteorologie)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Acid_rain_woods1.JPG" TargetMode="External"/><Relationship Id="rId7" Type="http://schemas.openxmlformats.org/officeDocument/2006/relationships/hyperlink" Target="http://cs.wikipedia.org/wiki/Soubor:Gavin_Plant.JPG" TargetMode="Externa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hyperlink" Target="http://cs.wikipedia.org/wiki/Soubor:Pollution_-_Damaged_by_acid_rain.jpg" TargetMode="External"/><Relationship Id="rId4" Type="http://schemas.openxmlformats.org/officeDocument/2006/relationships/image" Target="../media/image10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ZŠ Brána Nová Paka,</a:t>
            </a:r>
          </a:p>
          <a:p>
            <a:r>
              <a:rPr lang="cs-CZ" dirty="0" smtClean="0"/>
              <a:t>Přírodopis, 6. – 9. tř.</a:t>
            </a:r>
          </a:p>
          <a:p>
            <a:r>
              <a:rPr lang="cs-CZ" sz="1800" dirty="0" smtClean="0"/>
              <a:t>Autor: Ing. Michal Koťátko</a:t>
            </a:r>
            <a:endParaRPr lang="cs-CZ" sz="1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1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VODA – déšť a sníh</a:t>
            </a:r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65283" y="5863212"/>
            <a:ext cx="4321471" cy="84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21209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94" name="Group 4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93807501"/>
              </p:ext>
            </p:extLst>
          </p:nvPr>
        </p:nvGraphicFramePr>
        <p:xfrm>
          <a:off x="900113" y="1628775"/>
          <a:ext cx="7569200" cy="3992566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9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III/2 Inovace a zkvalitnění výuky prostřednictvím ICT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Ing. Michal Koťátko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Biologie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Voda – déšť a sníh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6. – 9.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VY_32_INOVACE_5_16_Bi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82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14. 5. 2013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75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Formy kapalných srážek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vyskytujících se v přírodě</a:t>
                      </a:r>
                    </a:p>
                  </a:txBody>
                  <a:tcPr marL="91438" marR="91438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88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121083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Voda přichází do prostředí ve formě srážek: déšť, sníh, kroupy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3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Srážky dopadají na rostlinstvo a stékají do půdy</a:t>
            </a:r>
          </a:p>
          <a:p>
            <a:r>
              <a:rPr lang="cs-CZ" dirty="0" smtClean="0"/>
              <a:t>Z půdy se voda dostává puklin v geologickém podloží a odtud stéká do pramenů, které vyvěrají na povrch</a:t>
            </a:r>
          </a:p>
          <a:p>
            <a:r>
              <a:rPr lang="cs-CZ" dirty="0" smtClean="0"/>
              <a:t>Část vody se odpařuje z povrchu rostlin, země, případně z půdy zpět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47987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 smtClean="0"/>
              <a:t>Koloběh vody v přírodě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4</a:t>
            </a:fld>
            <a:endParaRPr lang="cs-CZ"/>
          </a:p>
        </p:txBody>
      </p:sp>
      <p:pic>
        <p:nvPicPr>
          <p:cNvPr id="6" name="Picture 2" descr="Soubor:Watercycleczechhig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4684" y="980728"/>
            <a:ext cx="7200900" cy="5010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Obdélník 6"/>
          <p:cNvSpPr/>
          <p:nvPr/>
        </p:nvSpPr>
        <p:spPr>
          <a:xfrm>
            <a:off x="1174684" y="6165304"/>
            <a:ext cx="70697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¨cs.wikipedia.org/wiki/</a:t>
            </a:r>
            <a:r>
              <a:rPr lang="cs-CZ" dirty="0" err="1" smtClean="0"/>
              <a:t>Koloběh_vody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9259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Sněhová pokrývka chrání rostliny před mrazem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5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5517232"/>
            <a:ext cx="8229600" cy="608931"/>
          </a:xfrm>
        </p:spPr>
        <p:txBody>
          <a:bodyPr>
            <a:normAutofit fontScale="77500" lnSpcReduction="20000"/>
          </a:bodyPr>
          <a:lstStyle/>
          <a:p>
            <a:r>
              <a:rPr lang="cs-CZ" dirty="0">
                <a:hlinkClick r:id="rId2"/>
              </a:rPr>
              <a:t>http://cs.wikipedia.org/wiki/Soubor:Zimni_aleji_vlocky_se_valeji.jpg</a:t>
            </a:r>
            <a:endParaRPr lang="cs-CZ" dirty="0"/>
          </a:p>
        </p:txBody>
      </p:sp>
      <p:pic>
        <p:nvPicPr>
          <p:cNvPr id="6" name="Picture 2" descr="Soubor:Zimni aleji vlocky se valeji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1891" y="1484784"/>
            <a:ext cx="7620000" cy="3486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29818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764704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Sníh ale také může škodit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6</a:t>
            </a:fld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395536" y="5949280"/>
            <a:ext cx="76328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Zdroj:</a:t>
            </a:r>
          </a:p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cs.wikipedia.org/wiki/Soubor:Lawine.jpg</a:t>
            </a:r>
            <a:endParaRPr lang="cs-CZ" dirty="0" smtClean="0"/>
          </a:p>
        </p:txBody>
      </p:sp>
      <p:pic>
        <p:nvPicPr>
          <p:cNvPr id="3074" name="Picture 2" descr="Soubor:Lawin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55896" y="3501008"/>
            <a:ext cx="3810000" cy="258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1988840"/>
            <a:ext cx="43204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200" dirty="0" smtClean="0"/>
              <a:t>Laviny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Poškození lesních dřevin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Sněžná plíseň obilovin a trav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Sněhové kalamity</a:t>
            </a:r>
          </a:p>
          <a:p>
            <a:pPr marL="285750" indent="-285750">
              <a:buFontTx/>
              <a:buChar char="-"/>
            </a:pPr>
            <a:r>
              <a:rPr lang="cs-CZ" sz="3200" dirty="0" smtClean="0"/>
              <a:t>…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249160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Poškození kroupami: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7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Kroupy mohou způsobovat vážné škody na zemědělských plodinách, ale i stavbách, v krajním případě mohou ohrozit i lidské zdraví a život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9" y="3424182"/>
            <a:ext cx="2952328" cy="2214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5814984" y="3424182"/>
            <a:ext cx="293348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Kroupa </a:t>
            </a:r>
            <a:r>
              <a:rPr lang="cs-CZ" sz="2000" dirty="0" err="1"/>
              <a:t>Scott’s</a:t>
            </a:r>
            <a:r>
              <a:rPr lang="cs-CZ" sz="2000" dirty="0"/>
              <a:t> </a:t>
            </a:r>
            <a:r>
              <a:rPr lang="cs-CZ" sz="2000" dirty="0" err="1"/>
              <a:t>hailstone</a:t>
            </a:r>
            <a:r>
              <a:rPr lang="cs-CZ" sz="2000" dirty="0"/>
              <a:t> z jihodakotského Vivian měla průměr 20,3 cm (měřítko na snímku je v palcích) a hmotnost 879 g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64911" y="5877272"/>
            <a:ext cx="631012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Zdroj: </a:t>
            </a:r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://cs.wikipedia.org/wiki/Kroupy_(meteorologie</a:t>
            </a:r>
            <a:r>
              <a:rPr lang="cs-CZ" dirty="0" smtClean="0">
                <a:hlinkClick r:id="rId3"/>
              </a:rPr>
              <a:t>)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9669623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Znečištění ovzduší způsobuje kyselé deště: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CB7B85-2201-4534-8388-2992A3B4E4AD}" type="slidenum">
              <a:rPr lang="cs-CZ" smtClean="0"/>
              <a:t>8</a:t>
            </a:fld>
            <a:endParaRPr lang="cs-CZ"/>
          </a:p>
        </p:txBody>
      </p:sp>
      <p:pic>
        <p:nvPicPr>
          <p:cNvPr id="5122" name="Picture 2" descr="Soubor:Acid rain woods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06" y="1340768"/>
            <a:ext cx="2880320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9506" y="352212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Jizerské hory:</a:t>
            </a:r>
          </a:p>
          <a:p>
            <a:r>
              <a:rPr lang="cs-CZ" dirty="0" smtClean="0">
                <a:hlinkClick r:id="rId3"/>
              </a:rPr>
              <a:t>http</a:t>
            </a:r>
            <a:r>
              <a:rPr lang="cs-CZ" dirty="0">
                <a:hlinkClick r:id="rId3"/>
              </a:rPr>
              <a:t>://</a:t>
            </a:r>
            <a:r>
              <a:rPr lang="cs-CZ" dirty="0" smtClean="0">
                <a:hlinkClick r:id="rId3"/>
              </a:rPr>
              <a:t>cs.wikipedia.org/wiki/Soubor:Acid_rain_woods1.JPG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4" name="Picture 4" descr="Soubor:Pollution - Damaged by acid rain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412776"/>
            <a:ext cx="4066170" cy="27090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427984" y="4191471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Poškození památek: </a:t>
            </a:r>
            <a:r>
              <a:rPr lang="cs-CZ" dirty="0" smtClean="0">
                <a:hlinkClick r:id="rId5"/>
              </a:rPr>
              <a:t>http</a:t>
            </a:r>
            <a:r>
              <a:rPr lang="cs-CZ" dirty="0">
                <a:hlinkClick r:id="rId5"/>
              </a:rPr>
              <a:t>://cs.wikipedia.org/wiki/Soubor:Pollution_-_</a:t>
            </a:r>
            <a:r>
              <a:rPr lang="cs-CZ" dirty="0" smtClean="0">
                <a:hlinkClick r:id="rId5"/>
              </a:rPr>
              <a:t>Damaged_by_acid_rain.jpg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4653136"/>
            <a:ext cx="2657872" cy="19934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Obdélník 6"/>
          <p:cNvSpPr/>
          <p:nvPr/>
        </p:nvSpPr>
        <p:spPr>
          <a:xfrm>
            <a:off x="3125416" y="5517232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Tepelné elektrárny byly a jsou významným zdrojem kyselých dešťů: </a:t>
            </a:r>
            <a:r>
              <a:rPr lang="cs-CZ" dirty="0" smtClean="0">
                <a:hlinkClick r:id="rId7"/>
              </a:rPr>
              <a:t>http</a:t>
            </a:r>
            <a:r>
              <a:rPr lang="cs-CZ" dirty="0">
                <a:hlinkClick r:id="rId7"/>
              </a:rPr>
              <a:t>://</a:t>
            </a:r>
            <a:r>
              <a:rPr lang="cs-CZ" dirty="0" smtClean="0">
                <a:hlinkClick r:id="rId7"/>
              </a:rPr>
              <a:t>cs.wikipedia.org/wiki/Soubor:Gavin_Plant.JPG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26871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115</TotalTime>
  <Words>285</Words>
  <Application>Microsoft Office PowerPoint</Application>
  <PresentationFormat>Předvádění na obrazovce (4:3)</PresentationFormat>
  <Paragraphs>59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VODA – déšť a sníh</vt:lpstr>
      <vt:lpstr>Prezentace aplikace PowerPoint</vt:lpstr>
      <vt:lpstr>Voda přichází do prostředí ve formě srážek: déšť, sníh, kroupy</vt:lpstr>
      <vt:lpstr>Koloběh vody v přírodě</vt:lpstr>
      <vt:lpstr>Sněhová pokrývka chrání rostliny před mrazem</vt:lpstr>
      <vt:lpstr>Sníh ale také může škodit</vt:lpstr>
      <vt:lpstr>Poškození kroupami:</vt:lpstr>
      <vt:lpstr>Znečištění ovzduší způsobuje kyselé deště: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VODA</dc:title>
  <dc:creator>Michal</dc:creator>
  <cp:lastModifiedBy>Michal</cp:lastModifiedBy>
  <cp:revision>18</cp:revision>
  <dcterms:created xsi:type="dcterms:W3CDTF">2013-05-14T11:03:51Z</dcterms:created>
  <dcterms:modified xsi:type="dcterms:W3CDTF">2013-06-27T18:30:19Z</dcterms:modified>
</cp:coreProperties>
</file>