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72" r:id="rId12"/>
    <p:sldId id="265" r:id="rId13"/>
    <p:sldId id="273" r:id="rId14"/>
    <p:sldId id="266" r:id="rId15"/>
    <p:sldId id="267" r:id="rId16"/>
    <p:sldId id="268" r:id="rId17"/>
    <p:sldId id="269" r:id="rId18"/>
    <p:sldId id="274" r:id="rId19"/>
    <p:sldId id="270" r:id="rId20"/>
    <p:sldId id="271" r:id="rId21"/>
    <p:sldId id="277" r:id="rId22"/>
    <p:sldId id="275" r:id="rId23"/>
    <p:sldId id="276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8FC1D3F-AA0C-4A54-8896-E1E683DFE2AE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393E937-AB6C-4E04-AB06-6DC2A30E8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A31DCE-484A-4C61-9AAB-D4BF78D21676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65E80-F154-48D0-BF49-DB5415248F87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50517-75F7-4763-A799-869092EAD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42C90-5067-4F2F-8AF1-A77DF21B1688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7CF6A-1C53-4D67-B4E4-02739B9C7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554E5-46CE-446A-8B60-1F0EAC541586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5AD87-E5B7-47F3-A77F-15E4F7FC2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CD937-15BF-400D-B791-04C85F43C5B5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9C0AC-2B82-4C62-894A-B8C99FEDB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FA95B-F379-4C4E-A11A-378EB22327BC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EF22F-F18A-4DE0-96C0-2B0E4671A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3C73F-B798-4E86-8B73-DA91ED449ED0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A4C62-7737-480B-BC25-203B509AF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233CD-A4AE-46E3-81C3-B285660E9A97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41773-AF11-4EE7-A445-B10017873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99EAE-917E-4A84-8DF4-900AF6BF0DEF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46FA9-9BDE-4BAD-84A1-0691DFD08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4E89E-61D8-4CC9-9A33-EF889FE2B209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D04EB-CB6F-4626-A6DA-01688E9C10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86BD9-D67C-440E-AB77-C1B4D50E1068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CC8BA-6126-4728-B23E-755ED75F5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BBA92-C9F5-4BF2-A736-6D87D087BF5F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3FFB2-3CA5-49CA-B492-EEAFA9DEB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474F89-6AE3-4874-9FB6-44857331C4C8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2B6ED8-9218-4910-86A1-7252C8BAA8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Živé složky životního prostředí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Brána Nová Paka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Přírodopis, 6. – 9. tř.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Ing. Michal Koťátko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09825" y="5905500"/>
            <a:ext cx="4322763" cy="84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/>
        </p:nvGraphicFramePr>
        <p:xfrm>
          <a:off x="900113" y="1628775"/>
          <a:ext cx="7569200" cy="3992563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Živé složky životního prostředí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VY_32_INOVACE_5_17_Bi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4. 6.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Vysvětlení a přehled živých složek ŽP: Jedinec, populace, společenstvo.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9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JEDINEC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Základní jednotka živých složek prostředí</a:t>
            </a:r>
          </a:p>
          <a:p>
            <a:r>
              <a:rPr lang="cs-CZ" smtClean="0"/>
              <a:t>1 květina, 1 motýl, 1 mlynařík dlohoocasý…</a:t>
            </a:r>
          </a:p>
        </p:txBody>
      </p:sp>
      <p:pic>
        <p:nvPicPr>
          <p:cNvPr id="17411" name="Picture 2" descr="C:\Users\Michal\Pictures\FOTOGRAFIE\2013 Unor\P11303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635375"/>
            <a:ext cx="295275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Michal\Pictures\FOTOGRAFIE\Foto 2006 podzim\P101022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2876550"/>
            <a:ext cx="2820988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Users\Michal\Pictures\FOTOGRAFIE\My Pictures\PHOTOfunSTUDIO\P10407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4743450"/>
            <a:ext cx="1979612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Mlynařík dlouhoocasý (foto autor)</a:t>
            </a:r>
          </a:p>
        </p:txBody>
      </p:sp>
      <p:pic>
        <p:nvPicPr>
          <p:cNvPr id="18434" name="Picture 2" descr="C:\Users\Michal\Pictures\FOTOGRAFIE\2013 Unor\P11303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1530350"/>
            <a:ext cx="6300788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Otakárek fenyklový (foto autor)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59" name="Picture 2" descr="C:\Users\Michal\Pictures\FOTOGRAFIE\Foto 2006 podzim\P10102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773238"/>
            <a:ext cx="6011862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U</a:t>
            </a:r>
            <a:r>
              <a:rPr lang="cs-CZ" smtClean="0"/>
              <a:t>polín evropský (foto autor)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3" name="Picture 2" descr="C:\Users\Michal\Pictures\FOTOGRAFIE\My Pictures\PHOTOfunSTUDIO\P10407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773238"/>
            <a:ext cx="6299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Populace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Více jedinců stejného druhu na 1 místě, ve stejné oblasti</a:t>
            </a:r>
          </a:p>
          <a:p>
            <a:r>
              <a:rPr lang="cs-CZ" smtClean="0"/>
              <a:t>Např.</a:t>
            </a:r>
          </a:p>
          <a:p>
            <a:pPr lvl="1"/>
            <a:r>
              <a:rPr lang="cs-CZ" smtClean="0"/>
              <a:t>Populace kopretiny bílé na louce</a:t>
            </a:r>
          </a:p>
          <a:p>
            <a:pPr lvl="1"/>
            <a:r>
              <a:rPr lang="cs-CZ" smtClean="0"/>
              <a:t>Populace orla skalního v České republice</a:t>
            </a:r>
          </a:p>
          <a:p>
            <a:pPr lvl="1"/>
            <a:r>
              <a:rPr lang="cs-CZ" smtClean="0"/>
              <a:t>Populace prstnatce májového v Podkrkonoší</a:t>
            </a:r>
          </a:p>
          <a:p>
            <a:pPr lvl="1"/>
            <a:r>
              <a:rPr lang="cs-CZ" smtClean="0"/>
              <a:t>Populace bledule jarní v údolí potoka…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Populace pitulníku na lesní louce </a:t>
            </a:r>
            <a:br>
              <a:rPr lang="cs-CZ" dirty="0" smtClean="0"/>
            </a:br>
            <a:r>
              <a:rPr lang="cs-CZ" dirty="0" smtClean="0"/>
              <a:t>(foto autor)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1" name="Picture 2" descr="C:\Users\Michal\Pictures\FOTOGRAFIE\Foto 2006 léto\P100042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466850"/>
            <a:ext cx="7164387" cy="537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Populace prstnatce Fuchsova na horské louce (foto autor)</a:t>
            </a:r>
            <a:endParaRPr lang="cs-CZ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42988" y="1484313"/>
            <a:ext cx="6842125" cy="51784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Populace černýše lesního na okraji lesa (foto autor)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79" name="Picture 2" descr="C:\Users\Michal\Pictures\FOTOGRAFIE\Foto 2006 léto\P10005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916113"/>
            <a:ext cx="5940425" cy="445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Populace kavylu Ivanova na Pálavě (foto autor)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5603" name="Picture 2" descr="C:\Users\Michal\Pictures\Ze zařízení NOKIA Lumia 610\Z fotoaparátu\WP_0001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700213"/>
            <a:ext cx="6011863" cy="451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Vše z daného prostředí, co organismus potřebuje ke svému životu:</a:t>
            </a:r>
          </a:p>
          <a:p>
            <a:r>
              <a:rPr lang="cs-CZ" smtClean="0"/>
              <a:t>Příklad: Třemdava bílá – její nika: Vápenaté stráně, slunné polohy, sušší stanoviště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Třemdava bílá (foto autor)</a:t>
            </a:r>
          </a:p>
        </p:txBody>
      </p:sp>
      <p:pic>
        <p:nvPicPr>
          <p:cNvPr id="27650" name="Picture 2" descr="C:\Users\Michal\Pictures\Ze zařízení NOKIA Lumia 610\Z fotoaparátu\WP_00009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700213"/>
            <a:ext cx="5291138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Více populací na jednom místě spolu mohou: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Konkurovat</a:t>
            </a:r>
          </a:p>
          <a:p>
            <a:r>
              <a:rPr lang="cs-CZ" smtClean="0"/>
              <a:t>Mít neutrální vztah (neutralismus)</a:t>
            </a:r>
          </a:p>
          <a:p>
            <a:r>
              <a:rPr lang="cs-CZ" smtClean="0"/>
              <a:t>Podporovat se (mutualismus)</a:t>
            </a:r>
          </a:p>
          <a:p>
            <a:r>
              <a:rPr lang="cs-CZ" smtClean="0"/>
              <a:t>Jeden může z druhého parazitovat (parazitismus)</a:t>
            </a:r>
          </a:p>
          <a:p>
            <a:r>
              <a:rPr lang="cs-CZ" smtClean="0"/>
              <a:t>Jeden může být druhému predátorem (predace)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– samostatná práce – určete, jaký budou mít vztah: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káně lesní a hraboše polního: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kopretiny bílé a mateřídoušky: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</a:t>
            </a:r>
            <a:r>
              <a:rPr lang="cs-CZ" dirty="0" err="1" smtClean="0"/>
              <a:t>chorošovitých</a:t>
            </a:r>
            <a:r>
              <a:rPr lang="cs-CZ" dirty="0" smtClean="0"/>
              <a:t> hub a smrku ztepilého: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vstavačů a </a:t>
            </a:r>
            <a:r>
              <a:rPr lang="cs-CZ" dirty="0" err="1" smtClean="0"/>
              <a:t>mikorrhizních</a:t>
            </a:r>
            <a:r>
              <a:rPr lang="cs-CZ" dirty="0" smtClean="0"/>
              <a:t> hub: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břízy a smrku v mladém lesním porostu: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– samostatná práce – určete, jaký budou mít vztah: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káně lesní a hraboše polního: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smtClean="0"/>
              <a:t>predace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kopretiny bílé a mateřídoušky: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err="1" smtClean="0"/>
              <a:t>neutralismus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</a:t>
            </a:r>
            <a:r>
              <a:rPr lang="cs-CZ" dirty="0" err="1" smtClean="0"/>
              <a:t>chorošovitých</a:t>
            </a:r>
            <a:r>
              <a:rPr lang="cs-CZ" dirty="0" smtClean="0"/>
              <a:t> hub a smrku ztepilého: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smtClean="0"/>
              <a:t>parazitismus</a:t>
            </a:r>
            <a:endParaRPr lang="cs-CZ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vstavačů a </a:t>
            </a:r>
            <a:r>
              <a:rPr lang="cs-CZ" dirty="0" err="1" smtClean="0"/>
              <a:t>mikorrhizních</a:t>
            </a:r>
            <a:r>
              <a:rPr lang="cs-CZ" dirty="0" smtClean="0"/>
              <a:t> hub: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/>
              <a:t>v</a:t>
            </a:r>
            <a:r>
              <a:rPr lang="cs-CZ" b="1" dirty="0" smtClean="0"/>
              <a:t>zájemná podpora (mutualismus)</a:t>
            </a:r>
            <a:endParaRPr lang="cs-CZ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Populace břízy a smrku v mladém lesním porostu: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dirty="0" smtClean="0"/>
              <a:t>konkurence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Všechny populace na jednom stanovišti tvoří dohromady: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Biocenózu:</a:t>
            </a:r>
          </a:p>
          <a:p>
            <a:pPr lvl="1"/>
            <a:r>
              <a:rPr lang="cs-CZ" smtClean="0"/>
              <a:t>Fytocenóza = soubor všech rostlin</a:t>
            </a:r>
          </a:p>
          <a:p>
            <a:pPr lvl="1"/>
            <a:r>
              <a:rPr lang="cs-CZ" smtClean="0"/>
              <a:t>Zoocenóza = soubor všech živočichů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Populace třemdavy bílé a šalvěje lučního (v pozadí) na pálavské stepi (foto autor)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457200" y="4724400"/>
            <a:ext cx="8229600" cy="1401763"/>
          </a:xfrm>
        </p:spPr>
        <p:txBody>
          <a:bodyPr/>
          <a:lstStyle/>
          <a:p>
            <a:r>
              <a:rPr lang="cs-CZ" smtClean="0"/>
              <a:t>Určete vzájemný vztah</a:t>
            </a:r>
          </a:p>
        </p:txBody>
      </p:sp>
      <p:pic>
        <p:nvPicPr>
          <p:cNvPr id="32771" name="Picture 2" descr="C:\Users\Michal\Pictures\Ze zařízení NOKIA Lumia 610\Z fotoaparátu\WP_00010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97463" y="1916113"/>
            <a:ext cx="3111500" cy="414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02062"/>
          </a:xfrm>
        </p:spPr>
        <p:txBody>
          <a:bodyPr/>
          <a:lstStyle/>
          <a:p>
            <a:r>
              <a:rPr lang="cs-CZ" smtClean="0"/>
              <a:t>BIOCENÓZA + NEŽIVÉ PROSTŘEDÍ = </a:t>
            </a:r>
            <a:r>
              <a:rPr lang="cs-CZ" sz="5500" smtClean="0"/>
              <a:t>EKOSYSTÉM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Ekosystém louka (foto autor)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4819" name="Picture 2" descr="C:\Users\Michal\Pictures\FOTOGRAFIE\Foto 2006 léto\P10005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700213"/>
            <a:ext cx="5724525" cy="429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Ekosystém obilné pole (foto autor)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5843" name="Picture 2" descr="C:\Users\Michal\Pictures\FOTOGRAFIE\Foto 2006 léto\P100031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557338"/>
            <a:ext cx="58689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Jaké ekosystémy vidíš na tomto obrázku (foto autor)?</a:t>
            </a:r>
            <a:endParaRPr lang="cs-CZ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6867" name="Picture 2" descr="C:\Users\Michal\Pictures\FOTOGRAFIE\Foto 2006 léto\P100007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844675"/>
            <a:ext cx="5580063" cy="418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Jaké ekosystémy vidíš na tomto obrázku (foto autor)?</a:t>
            </a:r>
            <a:endParaRPr lang="cs-CZ" dirty="0"/>
          </a:p>
        </p:txBody>
      </p:sp>
      <p:pic>
        <p:nvPicPr>
          <p:cNvPr id="37890" name="Picture 2" descr="C:\Users\Michal\Pictures\FOTOGRAFIE\Foto 2006 léto\P100011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846</TotalTime>
  <Words>373</Words>
  <Application>Microsoft Office PowerPoint</Application>
  <PresentationFormat>On-screen Show (4:3)</PresentationFormat>
  <Paragraphs>88</Paragraphs>
  <Slides>23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Calibri</vt:lpstr>
      <vt:lpstr>Arial</vt:lpstr>
      <vt:lpstr>Times New Roman</vt:lpstr>
      <vt:lpstr>Motiv systému Office</vt:lpstr>
      <vt:lpstr>Živé složky životního prostředí</vt:lpstr>
      <vt:lpstr>Snímek 2</vt:lpstr>
      <vt:lpstr>JEDINEC</vt:lpstr>
      <vt:lpstr>Mlynařík dlouhoocasý (foto autor)</vt:lpstr>
      <vt:lpstr>Otakárek fenyklový (foto autor)</vt:lpstr>
      <vt:lpstr>Upolín evropský (foto autor)</vt:lpstr>
      <vt:lpstr>Populace</vt:lpstr>
      <vt:lpstr>Populace pitulníku na lesní louce  (foto autor)</vt:lpstr>
      <vt:lpstr>Populace prstnatce Fuchsova na horské louce (foto autor)</vt:lpstr>
      <vt:lpstr>Populace černýše lesního na okraji lesa (foto autor)</vt:lpstr>
      <vt:lpstr>Populace kavylu Ivanova na Pálavě (foto autor)</vt:lpstr>
      <vt:lpstr>Nika</vt:lpstr>
      <vt:lpstr>Třemdava bílá (foto autor)</vt:lpstr>
      <vt:lpstr>Více populací na jednom místě spolu mohou:</vt:lpstr>
      <vt:lpstr>Příklady – samostatná práce – určete, jaký budou mít vztah:</vt:lpstr>
      <vt:lpstr>Příklady – samostatná práce – určete, jaký budou mít vztah:</vt:lpstr>
      <vt:lpstr>Všechny populace na jednom stanovišti tvoří dohromady:</vt:lpstr>
      <vt:lpstr>Populace třemdavy bílé a šalvěje lučního (v pozadí) na pálavské stepi (foto autor)</vt:lpstr>
      <vt:lpstr>BIOCENÓZA + NEŽIVÉ PROSTŘEDÍ = EKOSYSTÉM</vt:lpstr>
      <vt:lpstr>Ekosystém louka (foto autor)</vt:lpstr>
      <vt:lpstr>Ekosystém obilné pole (foto autor)</vt:lpstr>
      <vt:lpstr>Jaké ekosystémy vidíš na tomto obrázku (foto autor)?</vt:lpstr>
      <vt:lpstr>Jaké ekosystémy vidíš na tomto obrázku (foto autor)?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Živé složky životního prostředí</dc:title>
  <dc:creator>Michal</dc:creator>
  <cp:lastModifiedBy>DUM</cp:lastModifiedBy>
  <cp:revision>16</cp:revision>
  <dcterms:created xsi:type="dcterms:W3CDTF">2013-06-04T15:47:50Z</dcterms:created>
  <dcterms:modified xsi:type="dcterms:W3CDTF">2013-07-31T19:27:47Z</dcterms:modified>
</cp:coreProperties>
</file>