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8" r:id="rId4"/>
    <p:sldId id="259" r:id="rId5"/>
    <p:sldId id="260" r:id="rId6"/>
    <p:sldId id="261" r:id="rId7"/>
    <p:sldId id="262" r:id="rId8"/>
    <p:sldId id="265" r:id="rId9"/>
    <p:sldId id="266" r:id="rId10"/>
    <p:sldId id="267" r:id="rId11"/>
    <p:sldId id="268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54" y="-6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35324BA-D75D-4C08-908C-D95E9A9B9CA4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6959BCC-7FF2-421E-A47F-579065C986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5324BA-D75D-4C08-908C-D95E9A9B9CA4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959BCC-7FF2-421E-A47F-579065C986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5324BA-D75D-4C08-908C-D95E9A9B9CA4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959BCC-7FF2-421E-A47F-579065C986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5324BA-D75D-4C08-908C-D95E9A9B9CA4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959BCC-7FF2-421E-A47F-579065C986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5324BA-D75D-4C08-908C-D95E9A9B9CA4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959BCC-7FF2-421E-A47F-579065C986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5324BA-D75D-4C08-908C-D95E9A9B9CA4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959BCC-7FF2-421E-A47F-579065C986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5324BA-D75D-4C08-908C-D95E9A9B9CA4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959BCC-7FF2-421E-A47F-579065C986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D35324BA-D75D-4C08-908C-D95E9A9B9CA4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959BCC-7FF2-421E-A47F-579065C986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35324BA-D75D-4C08-908C-D95E9A9B9CA4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6959BCC-7FF2-421E-A47F-579065C986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5324BA-D75D-4C08-908C-D95E9A9B9CA4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959BCC-7FF2-421E-A47F-579065C986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5324BA-D75D-4C08-908C-D95E9A9B9CA4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959BCC-7FF2-421E-A47F-579065C986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D35324BA-D75D-4C08-908C-D95E9A9B9CA4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6959BCC-7FF2-421E-A47F-579065C9864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85509588"/>
              </p:ext>
            </p:extLst>
          </p:nvPr>
        </p:nvGraphicFramePr>
        <p:xfrm>
          <a:off x="755576" y="3212976"/>
          <a:ext cx="8136904" cy="27491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92032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Coubalová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VY_32_INOVACE_09B_06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Zu</a:t>
                      </a:r>
                      <a:r>
                        <a:rPr lang="de-DE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Hause I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I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My a svět kolem nás (německý jazyk)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21.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4. 2013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Tento materiál byl vytvořen pro žáky 1. ročníku šestiletého gymnázia přibližně na jednu vyučovací hodinu. Materiál obsahuje výklad nové slovní zásoby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Bydlení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je spojen s interaktivním procvičením probírané látky .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Cíl vzdělávání: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Žáci používají správně novou slovní zásobu v ústních i písemných projevech.</a:t>
            </a:r>
            <a:endParaRPr lang="cs-CZ" sz="2800" i="1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Žáci řeší interaktivní cvičení na tabuli a digitálním perem či fixem dopisují řešení. Žáky můžeme rozdělit do skupin nebo mohou řešit jednotlivé úlohy samostatně nebo frontálně.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Materiál je určen k interaktivní výuce.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484784"/>
            <a:ext cx="8229600" cy="4525963"/>
          </a:xfrm>
        </p:spPr>
        <p:txBody>
          <a:bodyPr>
            <a:normAutofit/>
          </a:bodyPr>
          <a:lstStyle/>
          <a:p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Schreib die Nummer von den Zimmern:</a:t>
            </a:r>
            <a:endParaRPr lang="de-DE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Das Haus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Users\asus\AppData\Local\Microsoft\Windows\Temporary Internet Files\Content.IE5\91CIG78A\MC90023317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4293096"/>
            <a:ext cx="1642385" cy="1980000"/>
          </a:xfrm>
          <a:prstGeom prst="rect">
            <a:avLst/>
          </a:prstGeom>
          <a:noFill/>
        </p:spPr>
      </p:pic>
      <p:pic>
        <p:nvPicPr>
          <p:cNvPr id="1029" name="Picture 5" descr="C:\Users\asus\AppData\Local\Microsoft\Windows\Temporary Internet Files\Content.IE5\EK4WMHBE\MC90002444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2276872"/>
            <a:ext cx="2753999" cy="1620000"/>
          </a:xfrm>
          <a:prstGeom prst="rect">
            <a:avLst/>
          </a:prstGeom>
          <a:noFill/>
        </p:spPr>
      </p:pic>
      <p:pic>
        <p:nvPicPr>
          <p:cNvPr id="1038" name="Picture 14" descr="C:\Users\asus\AppData\Local\Microsoft\Windows\Temporary Internet Files\Content.IE5\8BLWQWAB\MC90021787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47664" y="4437112"/>
            <a:ext cx="1798637" cy="1808163"/>
          </a:xfrm>
          <a:prstGeom prst="rect">
            <a:avLst/>
          </a:prstGeom>
          <a:noFill/>
        </p:spPr>
      </p:pic>
      <p:pic>
        <p:nvPicPr>
          <p:cNvPr id="1040" name="Picture 16" descr="C:\Users\asus\AppData\Local\Microsoft\Windows\Temporary Internet Files\Content.IE5\WY5V51OO\MC90009000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584" y="2132856"/>
            <a:ext cx="1956505" cy="2002060"/>
          </a:xfrm>
          <a:prstGeom prst="rect">
            <a:avLst/>
          </a:prstGeom>
          <a:noFill/>
        </p:spPr>
      </p:pic>
      <p:pic>
        <p:nvPicPr>
          <p:cNvPr id="11" name="Picture 13" descr="C:\Users\asus\AppData\Local\Microsoft\Windows\Temporary Internet Files\Content.IE5\EK4WMHBE\MC90008999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28184" y="4221088"/>
            <a:ext cx="2376363" cy="2088232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6588224" y="1628800"/>
            <a:ext cx="2396810" cy="24006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1. Die Küche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2. Das Esszimmer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3. Das Wohnzimmer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4. Das Schlafzimmer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5. Das Kinderzimmer</a:t>
            </a:r>
            <a:endParaRPr lang="de-DE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Schreib die Nummer von den Zimmern:</a:t>
            </a:r>
            <a:endParaRPr lang="de-DE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Das Haus</a:t>
            </a:r>
            <a:endParaRPr lang="de-DE" sz="4000" dirty="0"/>
          </a:p>
        </p:txBody>
      </p:sp>
      <p:pic>
        <p:nvPicPr>
          <p:cNvPr id="2052" name="Picture 4" descr="C:\Users\asus\AppData\Local\Microsoft\Windows\Temporary Internet Files\Content.IE5\WY5V51OO\MC9002809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4221088"/>
            <a:ext cx="2312988" cy="2197100"/>
          </a:xfrm>
          <a:prstGeom prst="rect">
            <a:avLst/>
          </a:prstGeom>
          <a:noFill/>
        </p:spPr>
      </p:pic>
      <p:pic>
        <p:nvPicPr>
          <p:cNvPr id="2054" name="Picture 6" descr="C:\Users\asus\AppData\Local\Microsoft\Windows\Temporary Internet Files\Content.IE5\WY5V51OO\MC9002310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1988840"/>
            <a:ext cx="2592123" cy="1980000"/>
          </a:xfrm>
          <a:prstGeom prst="rect">
            <a:avLst/>
          </a:prstGeom>
          <a:noFill/>
        </p:spPr>
      </p:pic>
      <p:pic>
        <p:nvPicPr>
          <p:cNvPr id="2055" name="Picture 7" descr="C:\Users\asus\AppData\Local\Microsoft\Windows\Temporary Internet Files\Content.IE5\8BLWQWAB\MC90023271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4437112"/>
            <a:ext cx="2825750" cy="1766888"/>
          </a:xfrm>
          <a:prstGeom prst="rect">
            <a:avLst/>
          </a:prstGeom>
          <a:noFill/>
        </p:spPr>
      </p:pic>
      <p:pic>
        <p:nvPicPr>
          <p:cNvPr id="2059" name="Picture 11" descr="C:\Users\asus\AppData\Local\Microsoft\Windows\Temporary Internet Files\Content.IE5\EK4WMHBE\MC90025097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4149080"/>
            <a:ext cx="2252662" cy="1984375"/>
          </a:xfrm>
          <a:prstGeom prst="rect">
            <a:avLst/>
          </a:prstGeom>
          <a:noFill/>
        </p:spPr>
      </p:pic>
      <p:pic>
        <p:nvPicPr>
          <p:cNvPr id="2062" name="Picture 14" descr="C:\Users\asus\AppData\Local\Microsoft\Windows\Temporary Internet Files\Content.IE5\91CIG78A\MC90008997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139952" y="1988840"/>
            <a:ext cx="1943487" cy="216024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648157" y="1628800"/>
            <a:ext cx="2424318" cy="2345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1. Das Arbeitszimmer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2. Das Badezimmer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3. Die Toilette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4. Der Wäscheraum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5. Der Ankleideraum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18" descr="C:\Users\asus\AppData\Local\Microsoft\Windows\Temporary Internet Files\Content.IE5\91CIG78A\MC900022891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7236296" y="1916832"/>
            <a:ext cx="1716329" cy="1889150"/>
          </a:xfrm>
          <a:prstGeom prst="rect">
            <a:avLst/>
          </a:prstGeom>
          <a:noFill/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Das Haus</a:t>
            </a:r>
            <a:endParaRPr lang="de-DE" sz="4000" dirty="0"/>
          </a:p>
        </p:txBody>
      </p:sp>
      <p:pic>
        <p:nvPicPr>
          <p:cNvPr id="1028" name="Picture 4" descr="C:\Users\asus\AppData\Local\Microsoft\Windows\Temporary Internet Files\Content.IE5\91CIG78A\MC90041069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4149080"/>
            <a:ext cx="2285325" cy="2520000"/>
          </a:xfrm>
          <a:prstGeom prst="rect">
            <a:avLst/>
          </a:prstGeom>
          <a:noFill/>
        </p:spPr>
      </p:pic>
      <p:pic>
        <p:nvPicPr>
          <p:cNvPr id="1030" name="Picture 6" descr="C:\Users\asus\AppData\Local\Microsoft\Windows\Temporary Internet Files\Content.IE5\EK4WMHBE\MC90009000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1916832"/>
            <a:ext cx="2335591" cy="2338238"/>
          </a:xfrm>
          <a:prstGeom prst="rect">
            <a:avLst/>
          </a:prstGeom>
          <a:noFill/>
        </p:spPr>
      </p:pic>
      <p:pic>
        <p:nvPicPr>
          <p:cNvPr id="1031" name="Picture 7" descr="C:\Users\asus\AppData\Local\Microsoft\Windows\Temporary Internet Files\Content.IE5\WY5V51OO\MC90005806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39752" y="4653136"/>
            <a:ext cx="2038350" cy="1652587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39552" y="2204864"/>
            <a:ext cx="2356735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1. Das Dachgeschoss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2. Das Treppenhaus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3. Der Balkon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4. Der Garten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5. Die Terrasse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6. Das Fenster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7. Die Tür</a:t>
            </a:r>
          </a:p>
          <a:p>
            <a:pPr algn="just">
              <a:lnSpc>
                <a:spcPct val="15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8. 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Die Garage</a:t>
            </a:r>
            <a:endParaRPr lang="de-DE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67544" y="1556792"/>
            <a:ext cx="290816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Schreib die Nummer:</a:t>
            </a:r>
            <a:endParaRPr lang="de-DE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5" name="Picture 11" descr="C:\Users\asus\AppData\Local\Microsoft\Windows\Temporary Internet Files\Content.IE5\EK4WMHBE\MC90033839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68144" y="2276872"/>
            <a:ext cx="1050925" cy="1812925"/>
          </a:xfrm>
          <a:prstGeom prst="rect">
            <a:avLst/>
          </a:prstGeom>
          <a:noFill/>
        </p:spPr>
      </p:pic>
      <p:pic>
        <p:nvPicPr>
          <p:cNvPr id="1039" name="Picture 15" descr="C:\Users\asus\AppData\Local\Microsoft\Windows\Temporary Internet Files\Content.IE5\WY5V51OO\MC90023103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99992" y="4581128"/>
            <a:ext cx="2181225" cy="18176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Verbinde! 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de-DE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kochen		       Schlafzimmer</a:t>
            </a:r>
          </a:p>
          <a:p>
            <a:pPr>
              <a:buNone/>
            </a:pPr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schlafen	      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Badezimmer</a:t>
            </a:r>
          </a:p>
          <a:p>
            <a:pPr>
              <a:buNone/>
            </a:pPr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arbeiten	      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Esszimmer</a:t>
            </a:r>
          </a:p>
          <a:p>
            <a:pPr>
              <a:buNone/>
            </a:pPr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essen		       Küche</a:t>
            </a:r>
          </a:p>
          <a:p>
            <a:pPr>
              <a:buNone/>
            </a:pPr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fernsehen	     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Wohnzimmer</a:t>
            </a:r>
          </a:p>
          <a:p>
            <a:pPr>
              <a:buNone/>
            </a:pPr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duschen	    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Arbeitszimmer</a:t>
            </a:r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Was mache ich wo?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835696" y="2924944"/>
            <a:ext cx="2088232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 dirty="0" smtClean="0"/>
              <a:t>Unsere Wohnung / Unser Haus ist…</a:t>
            </a:r>
          </a:p>
          <a:p>
            <a:pPr lvl="0"/>
            <a:r>
              <a:rPr lang="de-DE" dirty="0" smtClean="0"/>
              <a:t>Wir haben… /  Es gibt… /  Da sind…</a:t>
            </a:r>
          </a:p>
          <a:p>
            <a:pPr lvl="0"/>
            <a:r>
              <a:rPr lang="de-DE" dirty="0" smtClean="0"/>
              <a:t>Ich bin am liebsten im… </a:t>
            </a:r>
          </a:p>
          <a:p>
            <a:r>
              <a:rPr lang="de-DE" dirty="0" smtClean="0"/>
              <a:t>Mein Lieblingsraum ist… </a:t>
            </a:r>
          </a:p>
          <a:p>
            <a:pPr lvl="0"/>
            <a:r>
              <a:rPr lang="de-DE" dirty="0" smtClean="0"/>
              <a:t>Im … gibt es …</a:t>
            </a:r>
          </a:p>
          <a:p>
            <a:pPr lvl="0"/>
            <a:r>
              <a:rPr lang="de-DE" smtClean="0"/>
              <a:t>Die Wände sind…</a:t>
            </a:r>
          </a:p>
          <a:p>
            <a:pPr lvl="0"/>
            <a:r>
              <a:rPr lang="de-DE" dirty="0" smtClean="0"/>
              <a:t>Die Möbel sind…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Schreibe über eure Wohnung!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484784"/>
            <a:ext cx="8229600" cy="4525963"/>
          </a:xfrm>
        </p:spPr>
        <p:txBody>
          <a:bodyPr>
            <a:normAutofit/>
          </a:bodyPr>
          <a:lstStyle/>
          <a:p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Schreib die Nummer von den Zimmern:</a:t>
            </a:r>
            <a:endParaRPr lang="de-DE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Das Haus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Users\asus\AppData\Local\Microsoft\Windows\Temporary Internet Files\Content.IE5\91CIG78A\MC90023317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4293096"/>
            <a:ext cx="1642385" cy="1980000"/>
          </a:xfrm>
          <a:prstGeom prst="rect">
            <a:avLst/>
          </a:prstGeom>
          <a:noFill/>
        </p:spPr>
      </p:pic>
      <p:pic>
        <p:nvPicPr>
          <p:cNvPr id="1029" name="Picture 5" descr="C:\Users\asus\AppData\Local\Microsoft\Windows\Temporary Internet Files\Content.IE5\EK4WMHBE\MC90002444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2276872"/>
            <a:ext cx="2753999" cy="1620000"/>
          </a:xfrm>
          <a:prstGeom prst="rect">
            <a:avLst/>
          </a:prstGeom>
          <a:noFill/>
        </p:spPr>
      </p:pic>
      <p:pic>
        <p:nvPicPr>
          <p:cNvPr id="1038" name="Picture 14" descr="C:\Users\asus\AppData\Local\Microsoft\Windows\Temporary Internet Files\Content.IE5\8BLWQWAB\MC90021787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47664" y="4437112"/>
            <a:ext cx="1798637" cy="1808163"/>
          </a:xfrm>
          <a:prstGeom prst="rect">
            <a:avLst/>
          </a:prstGeom>
          <a:noFill/>
        </p:spPr>
      </p:pic>
      <p:pic>
        <p:nvPicPr>
          <p:cNvPr id="1040" name="Picture 16" descr="C:\Users\asus\AppData\Local\Microsoft\Windows\Temporary Internet Files\Content.IE5\WY5V51OO\MC90009000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584" y="2132856"/>
            <a:ext cx="1956505" cy="2002060"/>
          </a:xfrm>
          <a:prstGeom prst="rect">
            <a:avLst/>
          </a:prstGeom>
          <a:noFill/>
        </p:spPr>
      </p:pic>
      <p:pic>
        <p:nvPicPr>
          <p:cNvPr id="11" name="Picture 13" descr="C:\Users\asus\AppData\Local\Microsoft\Windows\Temporary Internet Files\Content.IE5\EK4WMHBE\MC90008999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28184" y="4221088"/>
            <a:ext cx="2376363" cy="2088232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6588224" y="1628800"/>
            <a:ext cx="2396810" cy="24006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1. Die Küche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2. Das Esszimmer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3. Das Wohnzimmer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4. Das Schlafzimmer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5. Das Kinderzimmer</a:t>
            </a:r>
            <a:endParaRPr lang="de-DE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88024" y="6309320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308304" y="6381328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76056" y="3573016"/>
            <a:ext cx="3305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043608" y="5445224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3528" y="3140968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Schreib die Nummer von den Zimmern:</a:t>
            </a:r>
            <a:endParaRPr lang="de-DE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Das Haus</a:t>
            </a:r>
            <a:endParaRPr lang="de-DE" sz="4000" dirty="0"/>
          </a:p>
        </p:txBody>
      </p:sp>
      <p:pic>
        <p:nvPicPr>
          <p:cNvPr id="2052" name="Picture 4" descr="C:\Users\asus\AppData\Local\Microsoft\Windows\Temporary Internet Files\Content.IE5\WY5V51OO\MC9002809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4221088"/>
            <a:ext cx="2312988" cy="2197100"/>
          </a:xfrm>
          <a:prstGeom prst="rect">
            <a:avLst/>
          </a:prstGeom>
          <a:noFill/>
        </p:spPr>
      </p:pic>
      <p:pic>
        <p:nvPicPr>
          <p:cNvPr id="2054" name="Picture 6" descr="C:\Users\asus\AppData\Local\Microsoft\Windows\Temporary Internet Files\Content.IE5\WY5V51OO\MC9002310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1988840"/>
            <a:ext cx="2592123" cy="1980000"/>
          </a:xfrm>
          <a:prstGeom prst="rect">
            <a:avLst/>
          </a:prstGeom>
          <a:noFill/>
        </p:spPr>
      </p:pic>
      <p:pic>
        <p:nvPicPr>
          <p:cNvPr id="2055" name="Picture 7" descr="C:\Users\asus\AppData\Local\Microsoft\Windows\Temporary Internet Files\Content.IE5\8BLWQWAB\MC90023271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4437112"/>
            <a:ext cx="2825750" cy="1766888"/>
          </a:xfrm>
          <a:prstGeom prst="rect">
            <a:avLst/>
          </a:prstGeom>
          <a:noFill/>
        </p:spPr>
      </p:pic>
      <p:pic>
        <p:nvPicPr>
          <p:cNvPr id="2059" name="Picture 11" descr="C:\Users\asus\AppData\Local\Microsoft\Windows\Temporary Internet Files\Content.IE5\EK4WMHBE\MC90025097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4149080"/>
            <a:ext cx="2252662" cy="1984375"/>
          </a:xfrm>
          <a:prstGeom prst="rect">
            <a:avLst/>
          </a:prstGeom>
          <a:noFill/>
        </p:spPr>
      </p:pic>
      <p:pic>
        <p:nvPicPr>
          <p:cNvPr id="2062" name="Picture 14" descr="C:\Users\asus\AppData\Local\Microsoft\Windows\Temporary Internet Files\Content.IE5\91CIG78A\MC90008997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139952" y="1988840"/>
            <a:ext cx="1943487" cy="216024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648157" y="1628800"/>
            <a:ext cx="2424318" cy="2345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1. Das Arbeitszimmer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2. Das Badezimmer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3. Die Toilette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4. Der Wäscheraum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5. Der Ankleideraum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2852936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92280" y="6381328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1520" y="5013176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932040" y="6165304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56176" y="3140968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18" descr="C:\Users\asus\AppData\Local\Microsoft\Windows\Temporary Internet Files\Content.IE5\91CIG78A\MC900022891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7236296" y="1916832"/>
            <a:ext cx="1716329" cy="1889150"/>
          </a:xfrm>
          <a:prstGeom prst="rect">
            <a:avLst/>
          </a:prstGeom>
          <a:noFill/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Das Haus</a:t>
            </a:r>
            <a:endParaRPr lang="de-DE" sz="4000" dirty="0"/>
          </a:p>
        </p:txBody>
      </p:sp>
      <p:pic>
        <p:nvPicPr>
          <p:cNvPr id="1028" name="Picture 4" descr="C:\Users\asus\AppData\Local\Microsoft\Windows\Temporary Internet Files\Content.IE5\91CIG78A\MC90041069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4149080"/>
            <a:ext cx="2285325" cy="2520000"/>
          </a:xfrm>
          <a:prstGeom prst="rect">
            <a:avLst/>
          </a:prstGeom>
          <a:noFill/>
        </p:spPr>
      </p:pic>
      <p:pic>
        <p:nvPicPr>
          <p:cNvPr id="1030" name="Picture 6" descr="C:\Users\asus\AppData\Local\Microsoft\Windows\Temporary Internet Files\Content.IE5\EK4WMHBE\MC90009000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1916832"/>
            <a:ext cx="2335591" cy="2338238"/>
          </a:xfrm>
          <a:prstGeom prst="rect">
            <a:avLst/>
          </a:prstGeom>
          <a:noFill/>
        </p:spPr>
      </p:pic>
      <p:pic>
        <p:nvPicPr>
          <p:cNvPr id="1031" name="Picture 7" descr="C:\Users\asus\AppData\Local\Microsoft\Windows\Temporary Internet Files\Content.IE5\WY5V51OO\MC90005806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39752" y="4653136"/>
            <a:ext cx="2038350" cy="1652587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39552" y="2204864"/>
            <a:ext cx="2356735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1. Das Dachgeschoss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2. Das Treppenhaus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3. Der Balkon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4. Der Garten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5. Die Terrasse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6. Das Fenster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7. Die Tür</a:t>
            </a:r>
          </a:p>
          <a:p>
            <a:pPr algn="just">
              <a:lnSpc>
                <a:spcPct val="15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8. 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Die Garage</a:t>
            </a:r>
            <a:endParaRPr lang="de-DE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67544" y="1556792"/>
            <a:ext cx="290816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Schreib die Nummer:</a:t>
            </a:r>
            <a:endParaRPr lang="de-DE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5" name="Picture 11" descr="C:\Users\asus\AppData\Local\Microsoft\Windows\Temporary Internet Files\Content.IE5\EK4WMHBE\MC90033839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68144" y="2276872"/>
            <a:ext cx="1050925" cy="1812925"/>
          </a:xfrm>
          <a:prstGeom prst="rect">
            <a:avLst/>
          </a:prstGeom>
          <a:noFill/>
        </p:spPr>
      </p:pic>
      <p:pic>
        <p:nvPicPr>
          <p:cNvPr id="1039" name="Picture 15" descr="C:\Users\asus\AppData\Local\Microsoft\Windows\Temporary Internet Files\Content.IE5\WY5V51OO\MC90023103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99992" y="4581128"/>
            <a:ext cx="2181225" cy="1817687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4499992" y="1556792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771800" y="4293096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740352" y="6093296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88224" y="2276872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244408" y="1628800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813460" y="5013176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813460" y="6488668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220072" y="6381328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Verbinde! 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de-DE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kochen		       Schlafzimmer</a:t>
            </a:r>
          </a:p>
          <a:p>
            <a:pPr>
              <a:buNone/>
            </a:pPr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schlafen	      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Badezimmer</a:t>
            </a:r>
          </a:p>
          <a:p>
            <a:pPr>
              <a:buNone/>
            </a:pPr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arbeiten	      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Esszimmer</a:t>
            </a:r>
          </a:p>
          <a:p>
            <a:pPr>
              <a:buNone/>
            </a:pPr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essen		       Küche</a:t>
            </a:r>
          </a:p>
          <a:p>
            <a:pPr>
              <a:buNone/>
            </a:pPr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fernsehen	     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Wohnzimmer</a:t>
            </a:r>
          </a:p>
          <a:p>
            <a:pPr>
              <a:buNone/>
            </a:pPr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duschen	    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Arbeitszimmer</a:t>
            </a:r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Was mache ich wo?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835696" y="2924944"/>
            <a:ext cx="2088232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flipV="1">
            <a:off x="2051720" y="2852936"/>
            <a:ext cx="1872208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979712" y="4005064"/>
            <a:ext cx="1872208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flipV="1">
            <a:off x="1691680" y="3933056"/>
            <a:ext cx="2160240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V="1">
            <a:off x="2267744" y="4941168"/>
            <a:ext cx="1656184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V="1">
            <a:off x="2051720" y="3429000"/>
            <a:ext cx="1872208" cy="21602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Použité obrázky jsou ze souboru Klipart (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21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.2013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) – www.office.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Použitá cvičení – archiv autora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NEUNER,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Gerhard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 kol. </a:t>
            </a:r>
            <a:r>
              <a:rPr lang="cs-CZ" sz="2000" i="1" dirty="0" err="1" smtClean="0">
                <a:latin typeface="Times New Roman" pitchFamily="18" charset="0"/>
                <a:cs typeface="Times New Roman" pitchFamily="18" charset="0"/>
              </a:rPr>
              <a:t>deutsch.com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 1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Německo: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Hueber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2008, ISBN 978-3-19-001658-7. 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4000" smtClean="0">
                <a:latin typeface="Times New Roman" pitchFamily="18" charset="0"/>
                <a:cs typeface="Times New Roman" pitchFamily="18" charset="0"/>
              </a:rPr>
              <a:t>droje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105</TotalTime>
  <Words>441</Words>
  <Application>Microsoft Office PowerPoint</Application>
  <PresentationFormat>Předvádění na obrazovce (4:3)</PresentationFormat>
  <Paragraphs>113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Shluk</vt:lpstr>
      <vt:lpstr>Snímek 1</vt:lpstr>
      <vt:lpstr>Anotace</vt:lpstr>
      <vt:lpstr>Das Haus</vt:lpstr>
      <vt:lpstr>Das Haus</vt:lpstr>
      <vt:lpstr>Das Haus</vt:lpstr>
      <vt:lpstr>Was mache ich wo?</vt:lpstr>
      <vt:lpstr>Schreibe über eure Wohnung!</vt:lpstr>
      <vt:lpstr>Das Haus</vt:lpstr>
      <vt:lpstr>Das Haus</vt:lpstr>
      <vt:lpstr>Das Haus</vt:lpstr>
      <vt:lpstr>Was mache ich wo?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Dum</cp:lastModifiedBy>
  <cp:revision>23</cp:revision>
  <dcterms:created xsi:type="dcterms:W3CDTF">2013-03-28T19:15:44Z</dcterms:created>
  <dcterms:modified xsi:type="dcterms:W3CDTF">2013-08-02T11:08:16Z</dcterms:modified>
</cp:coreProperties>
</file>