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1CF8584-2E40-46BD-8EE8-18CBECA4E1E6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31AE6D-D77F-4CFA-8F34-A45A22D429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uni-giessen.de/dafblog/orientierungskurs/?page_id=108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WIKIPEDIA.%20Deutschland%20%5bonline%5d.%20%5bcit.%2014.6.2013%5d.%20Dostupn&#253;%20na%20WWW:%20http:/de.wikipedia.org/wiki/Deutschland" TargetMode="External"/><Relationship Id="rId2" Type="http://schemas.openxmlformats.org/officeDocument/2006/relationships/hyperlink" Target="https://www.deutschland.de/d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241088"/>
              </p:ext>
            </p:extLst>
          </p:nvPr>
        </p:nvGraphicFramePr>
        <p:xfrm>
          <a:off x="467544" y="2852936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VY_32_INOVACE_09C_01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Deutschland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03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05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err="1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</a:t>
            </a: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ročníku čtyřletého gymnázia přibližně na jednu vyučovací hodinu. Materiál obsahuje výklad reálií, interaktivní cvičení na internetu, kde žáci skládají mapu Německa a poznávají tím zároveň 16 spolkových zemí a sousední státy.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Žáci představí v německém jazyce základní informace o této zemi a pracují zároveň s mapou Německa.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interaktivní cvičení na tabuli a kvíz,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ist ein Bundesstaat in Mitteleuropa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besteht aus 16 Bundesländern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umfasst  357 021 km2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jetzt leben in Deutschland zirka 80 Millionen Einwohner</a:t>
            </a:r>
          </a:p>
          <a:p>
            <a:pPr algn="just">
              <a:lnSpc>
                <a:spcPct val="150000"/>
              </a:lnSpc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sz="2000" smtClean="0">
                <a:latin typeface="Times New Roman" pitchFamily="18" charset="0"/>
                <a:cs typeface="Times New Roman" pitchFamily="18" charset="0"/>
              </a:rPr>
              <a:t>ie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Hauptstadt von Deutschland ist Berlin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sz="2000" u="sng" dirty="0" smtClean="0">
                <a:latin typeface="Times New Roman" pitchFamily="18" charset="0"/>
                <a:cs typeface="Times New Roman" pitchFamily="18" charset="0"/>
              </a:rPr>
              <a:t>Interaktive Übungen: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http://www.uni-giessen.de/dafblog/orientierungskurs/?page_id=1080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Deutschland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078ENCPX\MP9004007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764704"/>
            <a:ext cx="2700552" cy="216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durch Deutschland fließen mehrere Flüsse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längsten sind der Rhein, die Donau und die Elbe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fast alle Flüsse fließen zur Nordsee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im Süden liegt der Bodensee, der größte und schönste See im Land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nordwestlich vom Bodensee befindet sich das höchste Mittelgebirge — der Schwarzwald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er höchste Berg Deutschlands ist die Zugspitze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größten deutschen Städte sind München, Stuttgart, Nürnberg, Köln, Düsseldorf, Hannover, Berlin, Leipzig…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wichtigsten Hafenstädte sind Hamburg, Bremen, Kiel und Rostock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Deutschland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sus\AppData\Local\Microsoft\Windows\Temporary Internet Files\Content.IE5\078ENCPX\MC9004057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16632"/>
            <a:ext cx="1955800" cy="18700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größte Volksfest findet jedes Jahr in München statt: das Oktoberfest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größte Kathedrale Deutschlands ist der Kölner Dom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älteste Universität Deutschlands ist die Ruprecht – Karl – Universität in Heidelberg, gegründet 1386 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Deutschland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DWE1S7M2\MC9004130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501008"/>
            <a:ext cx="3926503" cy="3240000"/>
          </a:xfrm>
          <a:prstGeom prst="rect">
            <a:avLst/>
          </a:prstGeom>
          <a:noFill/>
        </p:spPr>
      </p:pic>
      <p:pic>
        <p:nvPicPr>
          <p:cNvPr id="1027" name="Picture 3" descr="C:\Users\asus\AppData\Local\Microsoft\Windows\Temporary Internet Files\Content.IE5\6OC43BRK\MC9000845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50850" y="3068960"/>
            <a:ext cx="2693150" cy="36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viele Bundesländer hat Deutschland?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Nenne zwei deutsche Gebirge!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Nenne zwei deutsche Inseln!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Welche Meere begrenzen Deutschland?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heißt die deutsche Hauptstadt?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heißt der Fluss, der durch Berlin fließt?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Welche Nachbarländer hat Deutschland?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Was heißt BRD?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Welche Farben hat die deutsche Flagge?</a:t>
            </a: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heißt der größte See in Deutschland</a:t>
            </a:r>
          </a:p>
          <a:p>
            <a:pPr algn="just">
              <a:lnSpc>
                <a:spcPct val="160000"/>
              </a:lnSpc>
            </a:pPr>
            <a:endParaRPr lang="de-DE" sz="17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/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/>
          </a:p>
          <a:p>
            <a:pPr algn="just">
              <a:lnSpc>
                <a:spcPct val="150000"/>
              </a:lnSpc>
            </a:pPr>
            <a:endParaRPr lang="cs-CZ" sz="2000" dirty="0" smtClean="0"/>
          </a:p>
          <a:p>
            <a:pPr algn="just">
              <a:lnSpc>
                <a:spcPct val="150000"/>
              </a:lnSpc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Quiz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viele Bundesländer hat Deutschland? -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Nenne zwei deutsche Gebirge! –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die Alpen, das Erzgebirge, der Harz…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Nenne zwei deutsche Inseln! –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Rügen, Sylt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Welche Meere begrenzen Deutschland? –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Nord- und Ostsee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heißt die deutsche Hauptstadt? -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Berlin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heißt der Fluss, der durch Berlin fließt? -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Spree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Welche Nachbarländer hat Deutschland? -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Belgien, Dänemark, Frankreich, Luxemburg, Niederlande, Schweiz, Österreich, Polen, Tschechien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Was heißt BRD? –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Bundesrepublik Deutschland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Welche Farben hat die deutsche Flagge? –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schwarz, rot, </a:t>
            </a:r>
            <a:r>
              <a:rPr lang="de-DE" sz="16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gold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r>
              <a:rPr lang="de-DE" sz="1600" dirty="0" smtClean="0">
                <a:latin typeface="Times New Roman" pitchFamily="18" charset="0"/>
                <a:cs typeface="Times New Roman" pitchFamily="18" charset="0"/>
              </a:rPr>
              <a:t>Wie heißt der größte See in Deutschland - </a:t>
            </a:r>
            <a:r>
              <a:rPr lang="de-DE" sz="1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Bodensee</a:t>
            </a:r>
            <a:endParaRPr lang="de-DE" sz="16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60000"/>
              </a:lnSpc>
            </a:pPr>
            <a:endParaRPr lang="de-DE" sz="17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/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/>
          </a:p>
          <a:p>
            <a:pPr algn="just">
              <a:lnSpc>
                <a:spcPct val="150000"/>
              </a:lnSpc>
            </a:pPr>
            <a:endParaRPr lang="cs-CZ" sz="2000" dirty="0" smtClean="0"/>
          </a:p>
          <a:p>
            <a:pPr algn="just">
              <a:lnSpc>
                <a:spcPct val="150000"/>
              </a:lnSpc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Quiz - Lösung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Použité obrázky jsou ze souboru Klipart (6.3.2013)</a:t>
            </a:r>
          </a:p>
          <a:p>
            <a:pPr algn="just"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Použitá cvičení  a text – archiv autora</a:t>
            </a:r>
          </a:p>
          <a:p>
            <a:pPr algn="just"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2013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FRANKFURTER SOCIETÄTS-MEDIEN GMBH, FRANKFURT AM MAIN. </a:t>
            </a:r>
            <a:r>
              <a:rPr lang="cs-CZ" sz="1800" i="1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[online]. [cit. 6.5.2013]. Dostupný na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https://www.deutschland.de/de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1800" dirty="0">
                <a:latin typeface="Times New Roman" pitchFamily="18" charset="0"/>
                <a:cs typeface="Times New Roman" pitchFamily="18" charset="0"/>
              </a:rPr>
              <a:t>WIKIPEDIA. Deutschland [online]. [</a:t>
            </a:r>
            <a:r>
              <a:rPr lang="de-DE" sz="1800" dirty="0" err="1">
                <a:latin typeface="Times New Roman" pitchFamily="18" charset="0"/>
                <a:cs typeface="Times New Roman" pitchFamily="18" charset="0"/>
              </a:rPr>
              <a:t>cit</a:t>
            </a:r>
            <a:r>
              <a:rPr lang="de-DE" sz="1800" dirty="0">
                <a:latin typeface="Times New Roman" pitchFamily="18" charset="0"/>
                <a:cs typeface="Times New Roman" pitchFamily="18" charset="0"/>
              </a:rPr>
              <a:t>. 14.6.2013]. </a:t>
            </a:r>
            <a:r>
              <a:rPr lang="de-DE" sz="1800" dirty="0" err="1"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de-DE" sz="1800" dirty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de-DE" sz="1800" dirty="0">
                <a:latin typeface="Times New Roman" pitchFamily="18" charset="0"/>
                <a:cs typeface="Times New Roman" pitchFamily="18" charset="0"/>
                <a:hlinkClick r:id="rId3"/>
              </a:rPr>
              <a:t>http://de.wikipedia.org/wiki/Deutschland 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129</TotalTime>
  <Words>538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Anotace</vt:lpstr>
      <vt:lpstr>Deutschland</vt:lpstr>
      <vt:lpstr>Deutschland</vt:lpstr>
      <vt:lpstr>Deutschland</vt:lpstr>
      <vt:lpstr>Quiz</vt:lpstr>
      <vt:lpstr>Quiz - Lösung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Martina Coubalová</cp:lastModifiedBy>
  <cp:revision>20</cp:revision>
  <dcterms:created xsi:type="dcterms:W3CDTF">2013-05-03T14:09:04Z</dcterms:created>
  <dcterms:modified xsi:type="dcterms:W3CDTF">2013-06-14T07:33:26Z</dcterms:modified>
</cp:coreProperties>
</file>