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57FCF85-E4A1-4A54-AB07-820AD89167B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D91CD7C-06D6-40CC-A2AE-81B2C6B6710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2147193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393304" y="205408"/>
            <a:ext cx="8388945" cy="6400221"/>
            <a:chOff x="394830" y="500798"/>
            <a:chExt cx="8388945" cy="6400221"/>
          </a:xfrm>
        </p:grpSpPr>
        <p:graphicFrame>
          <p:nvGraphicFramePr>
            <p:cNvPr id="6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300232738"/>
                </p:ext>
              </p:extLst>
            </p:nvPr>
          </p:nvGraphicFramePr>
          <p:xfrm>
            <a:off x="394830" y="1364894"/>
            <a:ext cx="8388945" cy="409321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VY_32_INOVACE_VII_Nj3_18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Klára Dvořáková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Německý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Předložky se 3. a 4. pádem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8., 9.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18. března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47869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Prezentace je určena k výkladu nové látky – předložek se 3. a 4. pádem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119893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Präpositionen</a:t>
            </a:r>
            <a:r>
              <a:rPr lang="cs-CZ" dirty="0" smtClean="0"/>
              <a:t> (předložky)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04864"/>
            <a:ext cx="4991100" cy="376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672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předložkách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r>
              <a:rPr lang="cs-CZ" dirty="0" smtClean="0">
                <a:solidFill>
                  <a:srgbClr val="FF0000"/>
                </a:solidFill>
              </a:rPr>
              <a:t>, in, </a:t>
            </a:r>
            <a:r>
              <a:rPr lang="cs-CZ" dirty="0" err="1" smtClean="0">
                <a:solidFill>
                  <a:srgbClr val="FF0000"/>
                </a:solidFill>
              </a:rPr>
              <a:t>über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unter</a:t>
            </a:r>
            <a:r>
              <a:rPr lang="cs-CZ" dirty="0" smtClean="0">
                <a:solidFill>
                  <a:srgbClr val="FF0000"/>
                </a:solidFill>
              </a:rPr>
              <a:t>, vor, </a:t>
            </a:r>
            <a:r>
              <a:rPr lang="cs-CZ" dirty="0" err="1" smtClean="0">
                <a:solidFill>
                  <a:srgbClr val="FF0000"/>
                </a:solidFill>
              </a:rPr>
              <a:t>hinter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neben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zwischen</a:t>
            </a:r>
            <a:r>
              <a:rPr lang="cs-CZ" dirty="0" smtClean="0"/>
              <a:t> může být podstatné jméno nebo osobní zájmeno v dativu (3.p.) nebo v akuzativu (4.p.)</a:t>
            </a:r>
          </a:p>
          <a:p>
            <a:r>
              <a:rPr lang="cs-CZ" dirty="0" smtClean="0"/>
              <a:t>Na otázku kam? </a:t>
            </a:r>
            <a:r>
              <a:rPr lang="cs-CZ" dirty="0" err="1" smtClean="0">
                <a:solidFill>
                  <a:srgbClr val="FF0000"/>
                </a:solidFill>
              </a:rPr>
              <a:t>wohin</a:t>
            </a:r>
            <a:r>
              <a:rPr lang="cs-CZ" dirty="0" smtClean="0">
                <a:solidFill>
                  <a:srgbClr val="FF0000"/>
                </a:solidFill>
              </a:rPr>
              <a:t>? = 4.pád</a:t>
            </a:r>
          </a:p>
          <a:p>
            <a:r>
              <a:rPr lang="cs-CZ" dirty="0" smtClean="0"/>
              <a:t>Na otázku kde? </a:t>
            </a:r>
            <a:r>
              <a:rPr lang="cs-CZ" dirty="0" err="1">
                <a:solidFill>
                  <a:srgbClr val="FF0000"/>
                </a:solidFill>
              </a:rPr>
              <a:t>w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? = 3. pád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9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  <a:r>
              <a:rPr lang="cs-CZ" dirty="0" err="1" smtClean="0">
                <a:solidFill>
                  <a:srgbClr val="FF0000"/>
                </a:solidFill>
              </a:rPr>
              <a:t>Wo</a:t>
            </a:r>
            <a:r>
              <a:rPr lang="cs-CZ" dirty="0" smtClean="0">
                <a:solidFill>
                  <a:srgbClr val="FF0000"/>
                </a:solidFill>
              </a:rPr>
              <a:t>? + 3. pád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Stehen – stát</a:t>
            </a:r>
          </a:p>
          <a:p>
            <a:pPr marL="0" indent="0">
              <a:buNone/>
            </a:pPr>
            <a:r>
              <a:rPr lang="cs-CZ" dirty="0" err="1" smtClean="0"/>
              <a:t>Liegen</a:t>
            </a:r>
            <a:r>
              <a:rPr lang="cs-CZ" dirty="0" smtClean="0"/>
              <a:t> – ležet</a:t>
            </a:r>
          </a:p>
          <a:p>
            <a:pPr marL="0" indent="0">
              <a:buNone/>
            </a:pPr>
            <a:r>
              <a:rPr lang="cs-CZ" dirty="0" err="1" smtClean="0"/>
              <a:t>Hängen</a:t>
            </a:r>
            <a:r>
              <a:rPr lang="cs-CZ" dirty="0" smtClean="0"/>
              <a:t> – viset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			</a:t>
            </a:r>
            <a:r>
              <a:rPr lang="cs-CZ" dirty="0" err="1" smtClean="0">
                <a:solidFill>
                  <a:srgbClr val="FF0000"/>
                </a:solidFill>
              </a:rPr>
              <a:t>Wohin</a:t>
            </a:r>
            <a:r>
              <a:rPr lang="cs-CZ" dirty="0" smtClean="0">
                <a:solidFill>
                  <a:srgbClr val="FF0000"/>
                </a:solidFill>
              </a:rPr>
              <a:t>? + 4. pád</a:t>
            </a:r>
          </a:p>
          <a:p>
            <a:pPr marL="0" indent="0">
              <a:buNone/>
            </a:pPr>
            <a:r>
              <a:rPr lang="cs-CZ" dirty="0" err="1" smtClean="0"/>
              <a:t>Stellen</a:t>
            </a:r>
            <a:r>
              <a:rPr lang="cs-CZ" dirty="0" smtClean="0"/>
              <a:t> – postavit</a:t>
            </a:r>
          </a:p>
          <a:p>
            <a:pPr marL="0" indent="0">
              <a:buNone/>
            </a:pPr>
            <a:r>
              <a:rPr lang="cs-CZ" dirty="0" err="1" smtClean="0"/>
              <a:t>Legen</a:t>
            </a:r>
            <a:r>
              <a:rPr lang="cs-CZ" dirty="0" smtClean="0"/>
              <a:t> – položit</a:t>
            </a:r>
          </a:p>
          <a:p>
            <a:pPr marL="0" indent="0">
              <a:buNone/>
            </a:pPr>
            <a:r>
              <a:rPr lang="cs-CZ" dirty="0" err="1" smtClean="0"/>
              <a:t>Hängen</a:t>
            </a:r>
            <a:r>
              <a:rPr lang="cs-CZ" dirty="0" smtClean="0"/>
              <a:t> - pověsit</a:t>
            </a:r>
          </a:p>
        </p:txBody>
      </p:sp>
    </p:spTree>
    <p:extLst>
      <p:ext uri="{BB962C8B-B14F-4D97-AF65-F5344CB8AC3E}">
        <p14:creationId xmlns:p14="http://schemas.microsoft.com/office/powerpoint/2010/main" val="69104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Wo</a:t>
            </a:r>
            <a:r>
              <a:rPr lang="cs-CZ" dirty="0" smtClean="0">
                <a:solidFill>
                  <a:srgbClr val="FF0000"/>
                </a:solidFill>
              </a:rPr>
              <a:t>? 3. pád</a:t>
            </a:r>
          </a:p>
          <a:p>
            <a:pPr marL="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hängt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 </a:t>
            </a:r>
            <a:r>
              <a:rPr lang="cs-CZ" dirty="0" err="1" smtClean="0"/>
              <a:t>hängt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der </a:t>
            </a:r>
            <a:r>
              <a:rPr lang="cs-CZ" dirty="0" smtClean="0"/>
              <a:t>Wand.</a:t>
            </a:r>
          </a:p>
          <a:p>
            <a:pPr marL="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Buch?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Buch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r>
              <a:rPr lang="cs-CZ" dirty="0" smtClean="0">
                <a:solidFill>
                  <a:srgbClr val="FF0000"/>
                </a:solidFill>
              </a:rPr>
              <a:t> dem </a:t>
            </a:r>
            <a:r>
              <a:rPr lang="cs-CZ" dirty="0" err="1" smtClean="0"/>
              <a:t>Tisch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Blume?</a:t>
            </a:r>
          </a:p>
          <a:p>
            <a:pPr marL="0" indent="0">
              <a:buNone/>
            </a:pPr>
            <a:r>
              <a:rPr lang="cs-CZ" dirty="0" smtClean="0"/>
              <a:t>Die Blume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neben</a:t>
            </a:r>
            <a:r>
              <a:rPr lang="cs-CZ" dirty="0" smtClean="0">
                <a:solidFill>
                  <a:srgbClr val="FF0000"/>
                </a:solidFill>
              </a:rPr>
              <a:t> der </a:t>
            </a:r>
            <a:r>
              <a:rPr lang="cs-CZ" dirty="0" err="1" smtClean="0"/>
              <a:t>Tür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3475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Wohin</a:t>
            </a:r>
            <a:r>
              <a:rPr lang="cs-CZ" dirty="0" smtClean="0">
                <a:solidFill>
                  <a:srgbClr val="FF0000"/>
                </a:solidFill>
              </a:rPr>
              <a:t>? 4. pád</a:t>
            </a:r>
          </a:p>
          <a:p>
            <a:pPr marL="0" indent="0">
              <a:buNone/>
            </a:pPr>
            <a:r>
              <a:rPr lang="cs-CZ" dirty="0" err="1" smtClean="0"/>
              <a:t>Wohin</a:t>
            </a:r>
            <a:r>
              <a:rPr lang="cs-CZ" dirty="0" smtClean="0"/>
              <a:t> soll </a:t>
            </a:r>
            <a:r>
              <a:rPr lang="cs-CZ" dirty="0" err="1" smtClean="0"/>
              <a:t>ich</a:t>
            </a:r>
            <a:r>
              <a:rPr lang="cs-CZ" dirty="0" smtClean="0"/>
              <a:t> mein Heft </a:t>
            </a:r>
            <a:r>
              <a:rPr lang="cs-CZ" dirty="0" err="1" smtClean="0"/>
              <a:t>legen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Lege </a:t>
            </a:r>
            <a:r>
              <a:rPr lang="cs-CZ" dirty="0" err="1" smtClean="0"/>
              <a:t>dein</a:t>
            </a:r>
            <a:r>
              <a:rPr lang="cs-CZ" dirty="0" smtClean="0"/>
              <a:t> Heft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Bank!</a:t>
            </a:r>
          </a:p>
          <a:p>
            <a:pPr marL="0" indent="0">
              <a:buNone/>
            </a:pPr>
            <a:r>
              <a:rPr lang="cs-CZ" dirty="0" err="1" smtClean="0"/>
              <a:t>Wohin</a:t>
            </a:r>
            <a:r>
              <a:rPr lang="cs-CZ" dirty="0" smtClean="0"/>
              <a:t> soll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Blumen</a:t>
            </a:r>
            <a:r>
              <a:rPr lang="cs-CZ" dirty="0" smtClean="0"/>
              <a:t> </a:t>
            </a:r>
            <a:r>
              <a:rPr lang="cs-CZ" dirty="0" err="1" smtClean="0"/>
              <a:t>stellen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Stell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in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Ecke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hängen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,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Wand.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172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Ergänze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Hinter</a:t>
            </a:r>
            <a:r>
              <a:rPr lang="cs-CZ" dirty="0" smtClean="0"/>
              <a:t> ……… </a:t>
            </a:r>
            <a:r>
              <a:rPr lang="cs-CZ" dirty="0" err="1" smtClean="0"/>
              <a:t>Schrank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Der </a:t>
            </a:r>
            <a:r>
              <a:rPr lang="cs-CZ" dirty="0" err="1" smtClean="0"/>
              <a:t>Stuhl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neben</a:t>
            </a:r>
            <a:r>
              <a:rPr lang="cs-CZ" dirty="0" smtClean="0"/>
              <a:t> …….. </a:t>
            </a:r>
            <a:r>
              <a:rPr lang="cs-CZ" dirty="0" err="1" smtClean="0"/>
              <a:t>Schrank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Den </a:t>
            </a:r>
            <a:r>
              <a:rPr lang="cs-CZ" dirty="0" err="1" smtClean="0"/>
              <a:t>Tisch</a:t>
            </a:r>
            <a:r>
              <a:rPr lang="cs-CZ" dirty="0" smtClean="0"/>
              <a:t> </a:t>
            </a:r>
            <a:r>
              <a:rPr lang="cs-CZ" dirty="0" err="1" smtClean="0"/>
              <a:t>stellen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hinter</a:t>
            </a:r>
            <a:r>
              <a:rPr lang="cs-CZ" dirty="0" smtClean="0"/>
              <a:t> ……. </a:t>
            </a:r>
            <a:r>
              <a:rPr lang="cs-CZ" dirty="0" err="1" smtClean="0"/>
              <a:t>Bett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Bücher</a:t>
            </a:r>
            <a:r>
              <a:rPr lang="cs-CZ" dirty="0" smtClean="0"/>
              <a:t> </a:t>
            </a:r>
            <a:r>
              <a:rPr lang="cs-CZ" dirty="0" err="1" smtClean="0"/>
              <a:t>liegen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…….. </a:t>
            </a:r>
            <a:r>
              <a:rPr lang="cs-CZ" dirty="0" err="1" smtClean="0"/>
              <a:t>Regal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Lehrerin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……. </a:t>
            </a:r>
            <a:r>
              <a:rPr lang="cs-CZ" dirty="0" err="1" smtClean="0"/>
              <a:t>Tafel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Foto </a:t>
            </a:r>
            <a:r>
              <a:rPr lang="cs-CZ" dirty="0" err="1" smtClean="0"/>
              <a:t>hängt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…….. Wand.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Heft </a:t>
            </a:r>
            <a:r>
              <a:rPr lang="cs-CZ" dirty="0" err="1" smtClean="0"/>
              <a:t>liegt</a:t>
            </a:r>
            <a:r>
              <a:rPr lang="cs-CZ" dirty="0" smtClean="0"/>
              <a:t> in ……..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6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55</TotalTime>
  <Words>277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Präpositionen (předložky)</vt:lpstr>
      <vt:lpstr>Prezentace aplikace PowerPoint</vt:lpstr>
      <vt:lpstr>Prezentace aplikace PowerPoint</vt:lpstr>
      <vt:lpstr>Prezentace aplikace PowerPoint</vt:lpstr>
      <vt:lpstr>Prezentace aplikace PowerPoint</vt:lpstr>
      <vt:lpstr>Ergänze: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</cp:revision>
  <dcterms:created xsi:type="dcterms:W3CDTF">2013-08-05T16:52:51Z</dcterms:created>
  <dcterms:modified xsi:type="dcterms:W3CDTF">2013-08-05T17:53:50Z</dcterms:modified>
</cp:coreProperties>
</file>