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DF655F9-A72A-47C8-9017-1902053A6C39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542E9BA-AD40-416E-B139-AD54963D5A4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95536" y="188640"/>
            <a:ext cx="8388945" cy="6472229"/>
            <a:chOff x="394830" y="500798"/>
            <a:chExt cx="8388945" cy="6472229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285766142"/>
                </p:ext>
              </p:extLst>
            </p:nvPr>
          </p:nvGraphicFramePr>
          <p:xfrm>
            <a:off x="394830" y="1364894"/>
            <a:ext cx="8388945" cy="413680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VY_32_INOVACE_VII_Nj3_19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Klára Dvořáková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Německý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Nebensätze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 – vedlejší věty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8., 9.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19. března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62271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Prezentace je určena k výkladu nové látky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– vedlejších vět po spojkách „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dass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,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wenn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, </a:t>
                        </a: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weil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“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006" y="5685374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5532436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Nebensätze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den </a:t>
            </a:r>
            <a:r>
              <a:rPr lang="cs-CZ" dirty="0" err="1" smtClean="0"/>
              <a:t>Konjuktionen</a:t>
            </a:r>
            <a:r>
              <a:rPr lang="cs-CZ" dirty="0" smtClean="0"/>
              <a:t> „</a:t>
            </a:r>
            <a:r>
              <a:rPr lang="cs-CZ" dirty="0" err="1" smtClean="0"/>
              <a:t>dass</a:t>
            </a:r>
            <a:r>
              <a:rPr lang="cs-CZ" dirty="0" smtClean="0"/>
              <a:t>“, „</a:t>
            </a:r>
            <a:r>
              <a:rPr lang="cs-CZ" dirty="0" err="1" smtClean="0"/>
              <a:t>wenn</a:t>
            </a:r>
            <a:r>
              <a:rPr lang="cs-CZ" dirty="0" smtClean="0"/>
              <a:t>“, „</a:t>
            </a:r>
            <a:r>
              <a:rPr lang="cs-CZ" dirty="0" err="1" smtClean="0"/>
              <a:t>weil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Vedlejší věty se spojkami „že, když, protože“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03976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spojce „</a:t>
            </a:r>
            <a:r>
              <a:rPr lang="cs-CZ" dirty="0" err="1" smtClean="0"/>
              <a:t>dass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“ dochází k rozdělení podmětu a přísudku.</a:t>
            </a:r>
            <a:r>
              <a:rPr lang="cs-CZ" dirty="0" smtClean="0">
                <a:solidFill>
                  <a:srgbClr val="FF0000"/>
                </a:solidFill>
              </a:rPr>
              <a:t> Sloveso v časovaném tvaru </a:t>
            </a:r>
            <a:r>
              <a:rPr lang="cs-CZ" dirty="0" smtClean="0"/>
              <a:t>se přesune až </a:t>
            </a:r>
            <a:r>
              <a:rPr lang="cs-CZ" dirty="0" smtClean="0">
                <a:solidFill>
                  <a:srgbClr val="FF0000"/>
                </a:solidFill>
              </a:rPr>
              <a:t>na konec věty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>
              <a:buFontTx/>
              <a:buChar char="-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weiß</a:t>
            </a:r>
            <a:r>
              <a:rPr lang="cs-CZ" dirty="0" smtClean="0"/>
              <a:t>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bist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</a:t>
            </a: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kommt</a:t>
            </a:r>
            <a:r>
              <a:rPr lang="cs-CZ" dirty="0" smtClean="0"/>
              <a:t>.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err="1" smtClean="0"/>
              <a:t>Ich</a:t>
            </a:r>
            <a:r>
              <a:rPr lang="cs-CZ" dirty="0" smtClean="0"/>
              <a:t> trage </a:t>
            </a:r>
            <a:r>
              <a:rPr lang="cs-CZ" dirty="0" err="1" smtClean="0"/>
              <a:t>Badehose</a:t>
            </a:r>
            <a:r>
              <a:rPr lang="cs-CZ" dirty="0" smtClean="0"/>
              <a:t>, </a:t>
            </a: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schwimmen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gehe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79621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ve větě více sloves, musí být </a:t>
            </a:r>
            <a:r>
              <a:rPr lang="cs-CZ" dirty="0" smtClean="0">
                <a:solidFill>
                  <a:srgbClr val="FF0000"/>
                </a:solidFill>
              </a:rPr>
              <a:t>na posledním místě sloveso v časovaném tvaru!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zur</a:t>
            </a:r>
            <a:r>
              <a:rPr lang="cs-CZ" dirty="0" smtClean="0"/>
              <a:t> </a:t>
            </a:r>
            <a:r>
              <a:rPr lang="cs-CZ" dirty="0" err="1" smtClean="0"/>
              <a:t>Disco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willst</a:t>
            </a:r>
            <a:r>
              <a:rPr lang="cs-CZ" dirty="0" smtClean="0"/>
              <a:t>,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auch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bleibe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Wochenende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es in der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frieren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soll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5152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Je-li sloveso v přísudku s odlučitelnou předponou, je na konci věty </a:t>
            </a:r>
            <a:r>
              <a:rPr lang="cs-CZ" dirty="0" smtClean="0">
                <a:solidFill>
                  <a:srgbClr val="FF0000"/>
                </a:solidFill>
              </a:rPr>
              <a:t>předpona </a:t>
            </a:r>
            <a:r>
              <a:rPr lang="cs-CZ" dirty="0" smtClean="0"/>
              <a:t>před slovesem a </a:t>
            </a:r>
            <a:r>
              <a:rPr lang="cs-CZ" dirty="0" smtClean="0">
                <a:solidFill>
                  <a:srgbClr val="FF0000"/>
                </a:solidFill>
              </a:rPr>
              <a:t>píše se </a:t>
            </a:r>
            <a:r>
              <a:rPr lang="cs-CZ" dirty="0" smtClean="0"/>
              <a:t>s ním </a:t>
            </a:r>
            <a:r>
              <a:rPr lang="cs-CZ" dirty="0" smtClean="0">
                <a:solidFill>
                  <a:srgbClr val="FF0000"/>
                </a:solidFill>
              </a:rPr>
              <a:t>dohromady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>
              <a:buFontTx/>
              <a:buChar char="-"/>
            </a:pPr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jeden </a:t>
            </a:r>
            <a:r>
              <a:rPr lang="cs-CZ" dirty="0" err="1" smtClean="0"/>
              <a:t>Tag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fernsiehst</a:t>
            </a:r>
            <a:r>
              <a:rPr lang="cs-CZ" dirty="0" smtClean="0"/>
              <a:t>, </a:t>
            </a:r>
            <a:r>
              <a:rPr lang="cs-CZ" dirty="0" err="1" smtClean="0"/>
              <a:t>hast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dann</a:t>
            </a:r>
            <a:r>
              <a:rPr lang="cs-CZ" dirty="0" smtClean="0"/>
              <a:t> </a:t>
            </a:r>
            <a:r>
              <a:rPr lang="cs-CZ" dirty="0" err="1" smtClean="0"/>
              <a:t>wenig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Er </a:t>
            </a:r>
            <a:r>
              <a:rPr lang="cs-CZ" dirty="0" err="1" smtClean="0"/>
              <a:t>kommt</a:t>
            </a:r>
            <a:r>
              <a:rPr lang="cs-CZ" dirty="0" smtClean="0"/>
              <a:t> in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Schule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spät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aufsteht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59993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Übersetzt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Weil</a:t>
            </a:r>
            <a:r>
              <a:rPr lang="cs-CZ" dirty="0" smtClean="0"/>
              <a:t> es </a:t>
            </a:r>
            <a:r>
              <a:rPr lang="cs-CZ" dirty="0" err="1" smtClean="0"/>
              <a:t>geregnet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,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Regenmantel</a:t>
            </a:r>
            <a:r>
              <a:rPr lang="cs-CZ" dirty="0" smtClean="0"/>
              <a:t> </a:t>
            </a:r>
            <a:r>
              <a:rPr lang="cs-CZ" dirty="0" err="1" smtClean="0"/>
              <a:t>angezogen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Weil</a:t>
            </a:r>
            <a:r>
              <a:rPr lang="cs-CZ" dirty="0" smtClean="0"/>
              <a:t> es </a:t>
            </a:r>
            <a:r>
              <a:rPr lang="cs-CZ" dirty="0" err="1" smtClean="0"/>
              <a:t>gefroren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,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Mütze</a:t>
            </a:r>
            <a:r>
              <a:rPr lang="cs-CZ" dirty="0" smtClean="0"/>
              <a:t> </a:t>
            </a:r>
            <a:r>
              <a:rPr lang="cs-CZ" dirty="0" err="1" smtClean="0"/>
              <a:t>aufgesetzt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den </a:t>
            </a:r>
            <a:r>
              <a:rPr lang="cs-CZ" dirty="0" err="1" smtClean="0"/>
              <a:t>Schal</a:t>
            </a:r>
            <a:r>
              <a:rPr lang="cs-CZ" dirty="0" smtClean="0"/>
              <a:t> </a:t>
            </a:r>
            <a:r>
              <a:rPr lang="cs-CZ" dirty="0" err="1" smtClean="0"/>
              <a:t>umgebunden</a:t>
            </a:r>
            <a:r>
              <a:rPr lang="cs-CZ" dirty="0" smtClean="0"/>
              <a:t>, </a:t>
            </a:r>
            <a:r>
              <a:rPr lang="cs-CZ" dirty="0" err="1" smtClean="0"/>
              <a:t>weil</a:t>
            </a:r>
            <a:r>
              <a:rPr lang="cs-CZ" dirty="0" smtClean="0"/>
              <a:t> es </a:t>
            </a:r>
            <a:r>
              <a:rPr lang="cs-CZ" dirty="0" err="1" smtClean="0"/>
              <a:t>gefroren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wissen</a:t>
            </a:r>
            <a:r>
              <a:rPr lang="cs-CZ" dirty="0" smtClean="0"/>
              <a:t>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 </a:t>
            </a:r>
            <a:r>
              <a:rPr lang="cs-CZ" dirty="0" err="1" smtClean="0"/>
              <a:t>müssen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kommst</a:t>
            </a:r>
            <a:r>
              <a:rPr lang="cs-CZ" dirty="0" smtClean="0"/>
              <a:t>, </a:t>
            </a:r>
            <a:r>
              <a:rPr lang="cs-CZ" dirty="0" err="1" smtClean="0"/>
              <a:t>gehst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Kino.</a:t>
            </a:r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gehört</a:t>
            </a:r>
            <a:r>
              <a:rPr lang="cs-CZ" dirty="0" smtClean="0"/>
              <a:t>, </a:t>
            </a:r>
            <a:r>
              <a:rPr lang="cs-CZ" dirty="0" err="1" smtClean="0"/>
              <a:t>dass</a:t>
            </a:r>
            <a:r>
              <a:rPr lang="cs-CZ" dirty="0" smtClean="0"/>
              <a:t> </a:t>
            </a:r>
            <a:r>
              <a:rPr lang="cs-CZ" dirty="0" err="1" smtClean="0"/>
              <a:t>deine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neue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 </a:t>
            </a:r>
            <a:r>
              <a:rPr lang="cs-CZ" dirty="0" err="1" smtClean="0"/>
              <a:t>bekommen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Wenn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Sonne</a:t>
            </a:r>
            <a:r>
              <a:rPr lang="cs-CZ" dirty="0" smtClean="0"/>
              <a:t> </a:t>
            </a:r>
            <a:r>
              <a:rPr lang="cs-CZ" dirty="0" err="1" smtClean="0"/>
              <a:t>scheint</a:t>
            </a:r>
            <a:r>
              <a:rPr lang="cs-CZ" dirty="0" smtClean="0"/>
              <a:t>, </a:t>
            </a:r>
            <a:r>
              <a:rPr lang="cs-CZ" dirty="0" err="1" smtClean="0"/>
              <a:t>können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baden</a:t>
            </a:r>
            <a:r>
              <a:rPr lang="cs-CZ" dirty="0" smtClean="0"/>
              <a:t> </a:t>
            </a:r>
            <a:r>
              <a:rPr lang="cs-CZ" dirty="0" err="1" smtClean="0"/>
              <a:t>gehen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13123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Tlustý P., Cihlářová V., </a:t>
            </a:r>
            <a:r>
              <a:rPr lang="cs-CZ" dirty="0" err="1" smtClean="0"/>
              <a:t>Wicke</a:t>
            </a:r>
            <a:r>
              <a:rPr lang="cs-CZ" dirty="0" smtClean="0"/>
              <a:t> M.U.: </a:t>
            </a:r>
            <a:r>
              <a:rPr lang="cs-CZ" dirty="0" err="1" smtClean="0"/>
              <a:t>Spaß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1, Plzeň: Fraus, 2002. ISBN 80-7238-141-5</a:t>
            </a:r>
          </a:p>
          <a:p>
            <a:endParaRPr lang="cs-CZ" dirty="0"/>
          </a:p>
          <a:p>
            <a:r>
              <a:rPr lang="cs-CZ" dirty="0" smtClean="0"/>
              <a:t>Materiál je určen pro bezplatné používání pro potřeby výuky a vzdělávání na všech typech škol a školských zařízení. Jakékoliv další využití podléhá autorskému zákonu.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254414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43</TotalTime>
  <Words>377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Nebensätze mit den Konjuktionen „dass“, „wenn“, „weil“</vt:lpstr>
      <vt:lpstr>Prezentace aplikace PowerPoint</vt:lpstr>
      <vt:lpstr>Prezentace aplikace PowerPoint</vt:lpstr>
      <vt:lpstr>Prezentace aplikace PowerPoint</vt:lpstr>
      <vt:lpstr>Übersetzt: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Nebensätze mit den Konjuktionen „dass“, „wenn“, „weil“</dc:title>
  <dc:creator>uživatel</dc:creator>
  <cp:lastModifiedBy>uživatel</cp:lastModifiedBy>
  <cp:revision>5</cp:revision>
  <dcterms:created xsi:type="dcterms:W3CDTF">2013-08-06T06:43:26Z</dcterms:created>
  <dcterms:modified xsi:type="dcterms:W3CDTF">2013-08-06T07:26:29Z</dcterms:modified>
</cp:coreProperties>
</file>