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C4D180-28C8-4B05-A439-A8ECF15C475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0DDF41-1248-4B4C-9509-9500E0AAA53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812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0DDF41-1248-4B4C-9509-9500E0AAA53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C2898-D99E-4172-AF2E-A57E0492F12A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CA2B9-2A49-4FFB-B35E-29B34D154F4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36866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92672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48478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204284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60090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315897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17697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382504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83315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979712" y="440668"/>
            <a:ext cx="7164288" cy="6048672"/>
            <a:chOff x="1728192" y="260648"/>
            <a:chExt cx="7164288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 a jazyková komunikace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54371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Český jazyk a literatura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Jazyková výchova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noProof="0" smtClean="0">
                  <a:latin typeface="+mj-lt"/>
                  <a:ea typeface="+mj-ea"/>
                  <a:cs typeface="+mj-cs"/>
                </a:rPr>
                <a:t>VYJMENOVANÁ SLOVA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2819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dirty="0" smtClean="0">
                  <a:latin typeface="+mj-lt"/>
                  <a:ea typeface="+mj-ea"/>
                  <a:cs typeface="+mj-cs"/>
                </a:rPr>
                <a:t>ZÁŘÍ 2011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800200" y="371703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dirty="0" smtClean="0">
                  <a:latin typeface="+mj-lt"/>
                  <a:ea typeface="+mj-ea"/>
                  <a:cs typeface="+mj-cs"/>
                </a:rPr>
                <a:t>4.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6" name="TextovéPole 1"/>
          <p:cNvSpPr txBox="1"/>
          <p:nvPr/>
        </p:nvSpPr>
        <p:spPr>
          <a:xfrm>
            <a:off x="647564" y="390971"/>
            <a:ext cx="784887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VY_12_INOVACE_14_VYJMENOVANÁ-SLOVA-PROCVIČENÍ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4000" dirty="0" smtClean="0"/>
              <a:t>Vyjmenovaná </a:t>
            </a:r>
            <a:r>
              <a:rPr lang="cs-CZ" sz="4000" dirty="0" smtClean="0"/>
              <a:t>slova - procvičení</a:t>
            </a:r>
            <a:endParaRPr lang="cs-CZ" sz="4000" dirty="0" smtClean="0"/>
          </a:p>
          <a:p>
            <a:pPr algn="ctr"/>
            <a:r>
              <a:rPr lang="cs-CZ" sz="4000" dirty="0" smtClean="0"/>
              <a:t>4</a:t>
            </a:r>
            <a:r>
              <a:rPr lang="cs-CZ" sz="4000" dirty="0" smtClean="0"/>
              <a:t>. ročník</a:t>
            </a:r>
            <a:endParaRPr lang="cs-CZ" sz="3600" dirty="0" smtClean="0"/>
          </a:p>
          <a:p>
            <a:pPr algn="ctr"/>
            <a:endParaRPr lang="cs-CZ" sz="3600" dirty="0" smtClean="0"/>
          </a:p>
          <a:p>
            <a:pPr algn="ctr"/>
            <a:r>
              <a:rPr lang="cs-CZ" dirty="0" smtClean="0"/>
              <a:t>Anotace: Materiál procvičuje pravopis probraných vyjmenovaných slov a slov příbuzných.</a:t>
            </a:r>
            <a:endParaRPr lang="cs-CZ" i="1" dirty="0" smtClean="0"/>
          </a:p>
          <a:p>
            <a:pPr algn="ctr"/>
            <a:r>
              <a:rPr lang="cs-CZ" dirty="0" smtClean="0"/>
              <a:t>Autor: Martina </a:t>
            </a:r>
            <a:r>
              <a:rPr lang="cs-CZ" dirty="0" err="1" smtClean="0"/>
              <a:t>Habrdlová</a:t>
            </a:r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pic>
        <p:nvPicPr>
          <p:cNvPr id="7" name="Obrázek 6" descr="Logo do prezenta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732" y="5287515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1556792"/>
            <a:ext cx="9649072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1187624" y="3861048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Litom</a:t>
            </a:r>
            <a:r>
              <a:rPr lang="cs-CZ" sz="2000" dirty="0" smtClean="0"/>
              <a:t>_</a:t>
            </a:r>
            <a:r>
              <a:rPr lang="cs-CZ" sz="2000" dirty="0" err="1" smtClean="0"/>
              <a:t>šl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11760" y="4437112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z</a:t>
            </a:r>
            <a:r>
              <a:rPr lang="cs-CZ" sz="2000" dirty="0" smtClean="0"/>
              <a:t>aplatit</a:t>
            </a:r>
          </a:p>
          <a:p>
            <a:pPr algn="ctr"/>
            <a:r>
              <a:rPr lang="cs-CZ" sz="2000" dirty="0"/>
              <a:t>m</a:t>
            </a:r>
            <a:r>
              <a:rPr lang="cs-CZ" sz="2000" dirty="0" smtClean="0"/>
              <a:t>_</a:t>
            </a:r>
            <a:r>
              <a:rPr lang="cs-CZ" sz="2000" dirty="0" err="1" smtClean="0"/>
              <a:t>tné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19872" y="3501008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err="1"/>
              <a:t>u</a:t>
            </a:r>
            <a:r>
              <a:rPr lang="cs-CZ" sz="2000" dirty="0" err="1" smtClean="0"/>
              <a:t>sm</a:t>
            </a:r>
            <a:r>
              <a:rPr lang="cs-CZ" sz="2000" dirty="0" smtClean="0"/>
              <a:t>_</a:t>
            </a:r>
            <a:r>
              <a:rPr lang="cs-CZ" sz="2000" dirty="0" err="1" smtClean="0"/>
              <a:t>řit</a:t>
            </a:r>
            <a:r>
              <a:rPr lang="cs-CZ" sz="2000" dirty="0" smtClean="0"/>
              <a:t> se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2708920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err="1"/>
              <a:t>s</a:t>
            </a:r>
            <a:r>
              <a:rPr lang="cs-CZ" sz="2000" dirty="0" err="1" smtClean="0"/>
              <a:t>m</a:t>
            </a:r>
            <a:r>
              <a:rPr lang="cs-CZ" sz="2000" dirty="0" smtClean="0"/>
              <a:t>_</a:t>
            </a:r>
            <a:r>
              <a:rPr lang="cs-CZ" sz="2000" dirty="0" err="1" smtClean="0"/>
              <a:t>čka</a:t>
            </a:r>
            <a:r>
              <a:rPr lang="cs-CZ" sz="2000" dirty="0" smtClean="0"/>
              <a:t> na tkaničce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80112" y="2852936"/>
            <a:ext cx="1368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err="1"/>
              <a:t>o</a:t>
            </a:r>
            <a:r>
              <a:rPr lang="cs-CZ" sz="2000" dirty="0" err="1" smtClean="0"/>
              <a:t>chm</a:t>
            </a:r>
            <a:r>
              <a:rPr lang="cs-CZ" sz="2000" dirty="0" smtClean="0"/>
              <a:t>_</a:t>
            </a:r>
            <a:r>
              <a:rPr lang="cs-CZ" sz="2000" dirty="0" err="1" smtClean="0"/>
              <a:t>řené</a:t>
            </a:r>
            <a:r>
              <a:rPr lang="cs-CZ" sz="2000" dirty="0" smtClean="0"/>
              <a:t> ptáče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516216" y="3645024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m_</a:t>
            </a:r>
            <a:r>
              <a:rPr lang="cs-CZ" sz="2000" dirty="0" err="1" smtClean="0"/>
              <a:t>mo</a:t>
            </a:r>
            <a:r>
              <a:rPr lang="cs-CZ" sz="2000" dirty="0" smtClean="0"/>
              <a:t>-zemšťané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740352" y="4221088"/>
            <a:ext cx="1403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err="1"/>
              <a:t>o</a:t>
            </a:r>
            <a:r>
              <a:rPr lang="cs-CZ" sz="2000" dirty="0" err="1" smtClean="0"/>
              <a:t>chom</a:t>
            </a:r>
            <a:r>
              <a:rPr lang="cs-CZ" sz="2000" dirty="0" smtClean="0"/>
              <a:t>_</a:t>
            </a:r>
            <a:r>
              <a:rPr lang="cs-CZ" sz="2000" dirty="0" err="1" smtClean="0"/>
              <a:t>tal</a:t>
            </a:r>
            <a:r>
              <a:rPr lang="cs-CZ" sz="2000" dirty="0" smtClean="0"/>
              <a:t> se tam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Doplň:</a:t>
            </a:r>
            <a:endParaRPr lang="cs-CZ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2132856"/>
            <a:ext cx="9577064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1259632" y="4221088"/>
            <a:ext cx="100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ř</a:t>
            </a:r>
            <a:r>
              <a:rPr lang="cs-CZ" sz="2000" dirty="0" smtClean="0"/>
              <a:t>eka M_</a:t>
            </a:r>
            <a:r>
              <a:rPr lang="cs-CZ" sz="2000" dirty="0" err="1" smtClean="0"/>
              <a:t>java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5736" y="4797152"/>
            <a:ext cx="1512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err="1"/>
              <a:t>o</a:t>
            </a:r>
            <a:r>
              <a:rPr lang="cs-CZ" sz="2000" dirty="0" err="1" smtClean="0"/>
              <a:t>dm</a:t>
            </a:r>
            <a:r>
              <a:rPr lang="cs-CZ" sz="2000" dirty="0" smtClean="0"/>
              <a:t>_tnout pomoc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03848" y="3789040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err="1"/>
              <a:t>r</a:t>
            </a:r>
            <a:r>
              <a:rPr lang="cs-CZ" sz="2000" dirty="0" err="1" smtClean="0"/>
              <a:t>ozdm</a:t>
            </a:r>
            <a:r>
              <a:rPr lang="cs-CZ" sz="2000" dirty="0" smtClean="0"/>
              <a:t>_chat hádku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427984" y="3284984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š</a:t>
            </a:r>
            <a:r>
              <a:rPr lang="cs-CZ" sz="2000" dirty="0" smtClean="0"/>
              <a:t>estý </a:t>
            </a:r>
            <a:r>
              <a:rPr lang="cs-CZ" sz="2000" dirty="0" err="1" smtClean="0"/>
              <a:t>sm</a:t>
            </a:r>
            <a:r>
              <a:rPr lang="cs-CZ" sz="2000" dirty="0" smtClean="0"/>
              <a:t>_</a:t>
            </a:r>
            <a:r>
              <a:rPr lang="cs-CZ" sz="2000" dirty="0" err="1" smtClean="0"/>
              <a:t>sl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08104" y="3429000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b_dlel v my_</a:t>
            </a:r>
            <a:r>
              <a:rPr lang="cs-CZ" sz="2000" dirty="0" err="1" smtClean="0"/>
              <a:t>sl</a:t>
            </a:r>
            <a:r>
              <a:rPr lang="cs-CZ" sz="2000" dirty="0" smtClean="0"/>
              <a:t>_vně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660232" y="4293096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m</a:t>
            </a:r>
            <a:r>
              <a:rPr lang="cs-CZ" sz="2000" dirty="0" smtClean="0"/>
              <a:t>_</a:t>
            </a:r>
            <a:r>
              <a:rPr lang="cs-CZ" sz="2000" dirty="0" err="1" smtClean="0"/>
              <a:t>lost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668344" y="4653136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err="1"/>
              <a:t>s</a:t>
            </a:r>
            <a:r>
              <a:rPr lang="cs-CZ" sz="2000" dirty="0" err="1" smtClean="0"/>
              <a:t>m</a:t>
            </a:r>
            <a:r>
              <a:rPr lang="cs-CZ" sz="2000" dirty="0" smtClean="0"/>
              <a:t>_l m_dl_</a:t>
            </a:r>
            <a:r>
              <a:rPr lang="cs-CZ" sz="2000" dirty="0" err="1" smtClean="0"/>
              <a:t>nky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sp>
        <p:nvSpPr>
          <p:cNvPr id="4" name="Veselý obličej 3"/>
          <p:cNvSpPr/>
          <p:nvPr/>
        </p:nvSpPr>
        <p:spPr>
          <a:xfrm>
            <a:off x="3419872" y="2780928"/>
            <a:ext cx="2304256" cy="230425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97</Words>
  <Application>Microsoft Office PowerPoint</Application>
  <PresentationFormat>Předvádění na obrazovce (4:3)</PresentationFormat>
  <Paragraphs>45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Prezentace aplikace PowerPoint</vt:lpstr>
      <vt:lpstr>Prezentace aplikace PowerPoint</vt:lpstr>
      <vt:lpstr>Doplň:</vt:lpstr>
      <vt:lpstr>Doplň: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M</dc:title>
  <dc:creator>Rozalie</dc:creator>
  <cp:lastModifiedBy>Martin Králík</cp:lastModifiedBy>
  <cp:revision>8</cp:revision>
  <dcterms:created xsi:type="dcterms:W3CDTF">2010-11-13T05:28:49Z</dcterms:created>
  <dcterms:modified xsi:type="dcterms:W3CDTF">2012-03-16T23:21:25Z</dcterms:modified>
</cp:coreProperties>
</file>