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4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B96DAD7-BE82-4D1E-9B04-327540D20725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BFB4D04-220D-4974-BDD2-6664A69CF1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8250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smtClean="0">
                  <a:latin typeface="+mj-lt"/>
                  <a:ea typeface="+mj-ea"/>
                  <a:cs typeface="+mj-cs"/>
                </a:rPr>
                <a:t>SLOVA SOUZNAČNÁ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ZÁŘÍ 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2</a:t>
              </a: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4" name="TextovéPole 1"/>
          <p:cNvSpPr txBox="1"/>
          <p:nvPr/>
        </p:nvSpPr>
        <p:spPr>
          <a:xfrm>
            <a:off x="647564" y="390971"/>
            <a:ext cx="784887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VY_12_INOVACE_15_SLOVA-SOUZNAČNÁ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Slova souznačná</a:t>
            </a:r>
          </a:p>
          <a:p>
            <a:pPr algn="ctr"/>
            <a:r>
              <a:rPr lang="cs-CZ" sz="3600" dirty="0" smtClean="0"/>
              <a:t>2</a:t>
            </a:r>
            <a:r>
              <a:rPr lang="cs-CZ" sz="3600" dirty="0" smtClean="0"/>
              <a:t>. Ročník</a:t>
            </a:r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procvičí porozumění učební látce </a:t>
            </a:r>
            <a:r>
              <a:rPr lang="cs-CZ" i="1" dirty="0" smtClean="0"/>
              <a:t>Slova souznačná.</a:t>
            </a:r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5" name="Obrázek 4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válný popisek 3"/>
          <p:cNvSpPr/>
          <p:nvPr/>
        </p:nvSpPr>
        <p:spPr>
          <a:xfrm>
            <a:off x="6804248" y="1196752"/>
            <a:ext cx="1944216" cy="216024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1916832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nebojácný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79512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9512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79512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statečný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9512" y="184482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čarodějnice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91680" y="278092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vládce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63688" y="45091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trochu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03848" y="530120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laskavý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75856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kluk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763688" y="191683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dívka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835696" y="364502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poctivý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47864" y="450912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malý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75856" y="191683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potrava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515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výborný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347864" y="3573016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špinavý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51520" y="450912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velmi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23528" y="537321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hlučný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835696" y="5373216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hezký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Obdélník 17"/>
          <p:cNvSpPr/>
          <p:nvPr/>
        </p:nvSpPr>
        <p:spPr>
          <a:xfrm>
            <a:off x="179512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čarodějnice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kluk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vládce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79512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poctivý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malý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trochu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laskavý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hezký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hlučný</a:t>
            </a:r>
            <a:endParaRPr lang="cs-CZ" dirty="0"/>
          </a:p>
        </p:txBody>
      </p:sp>
      <p:sp>
        <p:nvSpPr>
          <p:cNvPr id="33" name="TextovéPole 32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34" name="Oválný popisek 33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ježibaba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515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výborný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Obdélník 15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kluk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vládce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79512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poctivý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malý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trochu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laskavý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hezký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hlučný</a:t>
            </a:r>
            <a:endParaRPr lang="cs-CZ" dirty="0"/>
          </a:p>
        </p:txBody>
      </p:sp>
      <p:sp>
        <p:nvSpPr>
          <p:cNvPr id="29" name="TextovéPole 28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30" name="Oválný popisek 29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král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515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výborný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kluk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79512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poctivý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malý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trochu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laskavý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hezký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hlučný</a:t>
            </a:r>
            <a:endParaRPr lang="cs-CZ" dirty="0"/>
          </a:p>
        </p:txBody>
      </p:sp>
      <p:sp>
        <p:nvSpPr>
          <p:cNvPr id="27" name="TextovéPole 26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28" name="Oválný popisek 27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nevelký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515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výborný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kluk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79512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poctivý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trochu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laskavý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hezký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hlučný</a:t>
            </a:r>
            <a:endParaRPr lang="cs-CZ" dirty="0"/>
          </a:p>
        </p:txBody>
      </p:sp>
      <p:sp>
        <p:nvSpPr>
          <p:cNvPr id="26" name="TextovéPole 25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27" name="Oválný popisek 26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pěkný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515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výborný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kluk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79512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poctivý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trochu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laskavý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hlučný</a:t>
            </a:r>
            <a:endParaRPr lang="cs-CZ" dirty="0"/>
          </a:p>
        </p:txBody>
      </p:sp>
      <p:sp>
        <p:nvSpPr>
          <p:cNvPr id="25" name="TextovéPole 24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26" name="Oválný popisek 25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jídlo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15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výborný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kluk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79512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poctivý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trochu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laskavý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hlučný</a:t>
            </a:r>
            <a:endParaRPr lang="cs-CZ" dirty="0"/>
          </a:p>
        </p:txBody>
      </p:sp>
      <p:sp>
        <p:nvSpPr>
          <p:cNvPr id="24" name="TextovéPole 23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25" name="Oválný popisek 24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hodný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15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výborný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kluk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79512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poctivý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trochu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hlučný</a:t>
            </a:r>
            <a:endParaRPr lang="cs-CZ" dirty="0"/>
          </a:p>
        </p:txBody>
      </p:sp>
      <p:sp>
        <p:nvSpPr>
          <p:cNvPr id="23" name="TextovéPole 22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24" name="Oválný popisek 23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chlapec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515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výborný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79512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poctivý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trochu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hlučný</a:t>
            </a:r>
            <a:endParaRPr lang="cs-CZ" dirty="0"/>
          </a:p>
        </p:txBody>
      </p:sp>
      <p:sp>
        <p:nvSpPr>
          <p:cNvPr id="22" name="TextovéPole 21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23" name="Oválný popisek 22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málo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15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výborný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79512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poctivý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hlučný</a:t>
            </a:r>
            <a:endParaRPr lang="cs-CZ" dirty="0"/>
          </a:p>
        </p:txBody>
      </p:sp>
      <p:sp>
        <p:nvSpPr>
          <p:cNvPr id="21" name="TextovéPole 20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22" name="Oválný popisek 21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čestný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515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výborný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79512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hlučný</a:t>
            </a:r>
            <a:endParaRPr lang="cs-CZ" dirty="0"/>
          </a:p>
        </p:txBody>
      </p:sp>
      <p:sp>
        <p:nvSpPr>
          <p:cNvPr id="20" name="TextovéPole 19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21" name="Oválný popisek 20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výtečný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1520" y="270892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výborný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79512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hlučný</a:t>
            </a:r>
            <a:endParaRPr lang="cs-CZ" dirty="0"/>
          </a:p>
        </p:txBody>
      </p:sp>
      <p:sp>
        <p:nvSpPr>
          <p:cNvPr id="19" name="TextovéPole 18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20" name="Oválný popisek 19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hlasitý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18" name="TextovéPole 17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19" name="Oválný popisek 18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děvče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Obdélník 14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79512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</a:t>
            </a:r>
            <a:endParaRPr lang="cs-CZ" dirty="0"/>
          </a:p>
        </p:txBody>
      </p:sp>
      <p:sp>
        <p:nvSpPr>
          <p:cNvPr id="17" name="TextovéPole 16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18" name="Oválný popisek 17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876256" y="141277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mnoho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špinavý</a:t>
            </a:r>
            <a:endParaRPr lang="cs-CZ" dirty="0"/>
          </a:p>
        </p:txBody>
      </p:sp>
      <p:sp>
        <p:nvSpPr>
          <p:cNvPr id="16" name="TextovéPole 15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17" name="Oválný popisek 16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1412776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ušmudlaný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1691680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03848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564904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1700808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91680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429000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03848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91680" y="4293096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203848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91680" y="5157192"/>
            <a:ext cx="1512168" cy="86409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700808"/>
            <a:ext cx="5544615" cy="4767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ovéPole 14">
            <a:hlinkClick r:id="" action="ppaction://hlinkshowjump?jump=nextslide"/>
          </p:cNvPr>
          <p:cNvSpPr txBox="1"/>
          <p:nvPr/>
        </p:nvSpPr>
        <p:spPr>
          <a:xfrm>
            <a:off x="251520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dirty="0"/>
          </a:p>
        </p:txBody>
      </p:sp>
      <p:sp>
        <p:nvSpPr>
          <p:cNvPr id="16" name="Oválný popisek 15"/>
          <p:cNvSpPr/>
          <p:nvPr/>
        </p:nvSpPr>
        <p:spPr>
          <a:xfrm>
            <a:off x="6516216" y="620688"/>
            <a:ext cx="1872208" cy="201622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1412776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smtClean="0"/>
              <a:t>Jsi šikovný!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69</TotalTime>
  <Words>198</Words>
  <Application>Microsoft Office PowerPoint</Application>
  <PresentationFormat>Předvádění na obrazovce (4:3)</PresentationFormat>
  <Paragraphs>163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souznačná</dc:title>
  <dc:creator>Rozalie</dc:creator>
  <cp:lastModifiedBy>Martin Králík</cp:lastModifiedBy>
  <cp:revision>13</cp:revision>
  <dcterms:created xsi:type="dcterms:W3CDTF">2010-11-12T20:03:54Z</dcterms:created>
  <dcterms:modified xsi:type="dcterms:W3CDTF">2012-03-16T23:20:05Z</dcterms:modified>
</cp:coreProperties>
</file>