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4.ROČNÍK_7_určování mluvnických kategorií u podstatných 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4.ROČNÍK_7_určování mluvnických kategorií u podstatných jmen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257035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určování mluvnických kategorií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Urči správně rod podstatných jmen pomocí zájmena-ten, ta, to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156609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podstatné jméno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pomocí zájmena- rod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přízemí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kytice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myšlenka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zajíc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branka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slovo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house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program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06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Urči správně rod podstatných jmen pomocí zájmena-ten, ta, to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690860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podstatné jméno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pomocí zájmena- rod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přízemí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 - 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 - 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kytice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 - 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myšlenka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 - 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ucho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 - 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zajíc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ten - 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branka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ta- 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slovo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</a:t>
                      </a:r>
                      <a:r>
                        <a:rPr lang="cs-CZ" sz="2000" baseline="0" dirty="0" smtClean="0"/>
                        <a:t> - 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</a:t>
                      </a:r>
                      <a:r>
                        <a:rPr lang="cs-CZ" sz="2000" baseline="0" dirty="0" smtClean="0"/>
                        <a:t> - 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house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 - 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program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ten</a:t>
                      </a:r>
                      <a:r>
                        <a:rPr lang="cs-CZ" sz="2000" baseline="0" dirty="0" smtClean="0"/>
                        <a:t> - m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572000" y="2191575"/>
            <a:ext cx="2016224" cy="44777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11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Urči správně pád podstatných jmen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948060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podstatné jméno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pád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balónky odlétly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na dopis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na rostlinách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do skladu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slepicím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kočku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Kůzlátka!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tatínkovi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přes švihadlo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Jirko!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za dveřmi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56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Urči správně pád podstatných jmen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245364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podstatné jméno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pád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balónky odlétly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na dopis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na rostlinách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do skladu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slepicím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kočku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Kůzlátka!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tatínkovi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přes švihadlo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Jirko!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za dveřmi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499992" y="1988840"/>
            <a:ext cx="165618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17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95536"/>
            <a:ext cx="7920880" cy="259228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Vypiš z textu podstatná jména a urči rod, číslo a pád</a:t>
            </a:r>
            <a:br>
              <a:rPr lang="cs-CZ" sz="2400" dirty="0" smtClean="0"/>
            </a:b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čera jsem pekla s maminkou koláče.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Kuchaři dali do polévky zdravou zeleninu.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Na silnici stály motocykly i auta s řidiči.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Kájo, přečti si pohádku o rytířích!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482397"/>
              </p:ext>
            </p:extLst>
          </p:nvPr>
        </p:nvGraphicFramePr>
        <p:xfrm>
          <a:off x="467544" y="1310640"/>
          <a:ext cx="8229600" cy="554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170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899592"/>
            <a:ext cx="7488832" cy="259228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Vypiš z textu podstatná jména a urči rod, číslo a pád</a:t>
            </a:r>
            <a:br>
              <a:rPr lang="cs-CZ" sz="2400" dirty="0" smtClean="0"/>
            </a:b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čera jsem pekla s maminkou koláče.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Kuchaři dali do polévky zdravou zeleninu.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Na silnici stály motocykly i auta s řidiči.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Kájo, přečti si pohádku o rytířích!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013086"/>
              </p:ext>
            </p:extLst>
          </p:nvPr>
        </p:nvGraphicFramePr>
        <p:xfrm>
          <a:off x="457200" y="980728"/>
          <a:ext cx="8229600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podst</a:t>
                      </a:r>
                      <a:r>
                        <a:rPr lang="cs-CZ" sz="2400" dirty="0" smtClean="0"/>
                        <a:t>.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maminkou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koláče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kuchaři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 polévky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zeleninu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silnici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motocykly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řidiči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Kájo!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pohádku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rytířích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55576" y="1601416"/>
            <a:ext cx="1872208" cy="52565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73361" y="1483327"/>
            <a:ext cx="1872208" cy="53746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572000" y="1484784"/>
            <a:ext cx="1872208" cy="5373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703105" y="1483327"/>
            <a:ext cx="1872208" cy="53746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1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809</TotalTime>
  <Words>274</Words>
  <Application>Microsoft Office PowerPoint</Application>
  <PresentationFormat>Předvádění na obrazovce (4:3)</PresentationFormat>
  <Paragraphs>142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Urči správně rod podstatných jmen pomocí zájmena-ten, ta, to</vt:lpstr>
      <vt:lpstr>Urči správně rod podstatných jmen pomocí zájmena-ten, ta, to</vt:lpstr>
      <vt:lpstr>Urči správně pád podstatných jmen</vt:lpstr>
      <vt:lpstr>Urči správně pád podstatných jmen</vt:lpstr>
      <vt:lpstr>Vypiš z textu podstatná jména a urči rod, číslo a pád Včera jsem pekla s maminkou koláče. Kuchaři dali do polévky zdravou zeleninu. Na silnici stály motocykly i auta s řidiči. Kájo, přečti si pohádku o rytířích!</vt:lpstr>
      <vt:lpstr>Vypiš z textu podstatná jména a urči rod, číslo a pád Včera jsem pekla s maminkou koláče. Kuchaři dali do polévky zdravou zeleninu. Na silnici stály motocykly i auta s řidiči. Kájo, přečti si pohádku o rytířích!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84</cp:revision>
  <dcterms:created xsi:type="dcterms:W3CDTF">2011-10-11T06:33:29Z</dcterms:created>
  <dcterms:modified xsi:type="dcterms:W3CDTF">2011-11-10T10:55:24Z</dcterms:modified>
</cp:coreProperties>
</file>