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D1C9B88-7497-4427-B6FE-5373DC712283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A5AB46-E010-47AD-A8DE-B3EFCDC4AAD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sh dir="u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899592" y="4725144"/>
            <a:ext cx="77768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Book Antiqua" pitchFamily="18" charset="0"/>
              </a:rPr>
              <a:t>Název DUM:  </a:t>
            </a:r>
            <a:r>
              <a:rPr lang="cs-CZ" dirty="0" smtClean="0">
                <a:latin typeface="Book Antiqua" pitchFamily="18" charset="0"/>
              </a:rPr>
              <a:t>VY_32_INOVACE_XVI_2_06_Stop </a:t>
            </a:r>
            <a:r>
              <a:rPr lang="cs-CZ" dirty="0" err="1" smtClean="0">
                <a:latin typeface="Book Antiqua" pitchFamily="18" charset="0"/>
              </a:rPr>
              <a:t>motion</a:t>
            </a:r>
            <a:r>
              <a:rPr lang="cs-CZ" dirty="0" smtClean="0">
                <a:latin typeface="Book Antiqua" pitchFamily="18" charset="0"/>
              </a:rPr>
              <a:t> animace</a:t>
            </a:r>
          </a:p>
          <a:p>
            <a:endParaRPr lang="cs-CZ" b="1" dirty="0" smtClean="0">
              <a:latin typeface="Book Antiqua" pitchFamily="18" charset="0"/>
            </a:endParaRPr>
          </a:p>
          <a:p>
            <a:r>
              <a:rPr lang="cs-CZ" b="1" dirty="0" smtClean="0">
                <a:latin typeface="Book Antiqua" pitchFamily="18" charset="0"/>
              </a:rPr>
              <a:t>Šablona číslo:  </a:t>
            </a:r>
            <a:r>
              <a:rPr lang="cs-CZ" dirty="0" smtClean="0">
                <a:latin typeface="Book Antiqua" pitchFamily="18" charset="0"/>
              </a:rPr>
              <a:t>XVI </a:t>
            </a:r>
            <a:r>
              <a:rPr lang="cs-CZ" b="1" dirty="0" smtClean="0">
                <a:latin typeface="Book Antiqua" pitchFamily="18" charset="0"/>
              </a:rPr>
              <a:t>       Sada číslo</a:t>
            </a:r>
            <a:r>
              <a:rPr lang="cs-CZ" dirty="0" smtClean="0">
                <a:latin typeface="Book Antiqua" pitchFamily="18" charset="0"/>
              </a:rPr>
              <a:t>:</a:t>
            </a:r>
            <a:r>
              <a:rPr lang="cs-CZ" b="1" dirty="0" smtClean="0">
                <a:latin typeface="Book Antiqua" pitchFamily="18" charset="0"/>
              </a:rPr>
              <a:t> </a:t>
            </a:r>
            <a:r>
              <a:rPr lang="cs-CZ" dirty="0" smtClean="0">
                <a:latin typeface="Book Antiqua" pitchFamily="18" charset="0"/>
              </a:rPr>
              <a:t>2  </a:t>
            </a:r>
            <a:r>
              <a:rPr lang="cs-CZ" b="1" dirty="0" smtClean="0">
                <a:latin typeface="Book Antiqua" pitchFamily="18" charset="0"/>
              </a:rPr>
              <a:t>       Pořadové číslo DUM: </a:t>
            </a:r>
            <a:r>
              <a:rPr lang="cs-CZ" dirty="0" smtClean="0">
                <a:latin typeface="Book Antiqua" pitchFamily="18" charset="0"/>
              </a:rPr>
              <a:t>06</a:t>
            </a:r>
          </a:p>
          <a:p>
            <a:endParaRPr lang="cs-CZ" b="1" dirty="0" smtClean="0">
              <a:latin typeface="Book Antiqua" pitchFamily="18" charset="0"/>
            </a:endParaRPr>
          </a:p>
          <a:p>
            <a:r>
              <a:rPr lang="cs-CZ" b="1" dirty="0" smtClean="0">
                <a:latin typeface="Book Antiqua" pitchFamily="18" charset="0"/>
              </a:rPr>
              <a:t>Autor:   </a:t>
            </a:r>
            <a:r>
              <a:rPr lang="cs-CZ" dirty="0" smtClean="0">
                <a:latin typeface="Book Antiqua" pitchFamily="18" charset="0"/>
              </a:rPr>
              <a:t>Mgr. Zuzana </a:t>
            </a:r>
            <a:r>
              <a:rPr lang="cs-CZ" dirty="0" err="1" smtClean="0">
                <a:latin typeface="Book Antiqua" pitchFamily="18" charset="0"/>
              </a:rPr>
              <a:t>Pácaltová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54842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33620" y="116632"/>
            <a:ext cx="8568952" cy="6120680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900" b="1" dirty="0" smtClean="0">
                <a:latin typeface="Book Antiqua" pitchFamily="18" charset="0"/>
              </a:rPr>
              <a:t>Anotace: </a:t>
            </a:r>
            <a:r>
              <a:rPr lang="cs-CZ" sz="1900" dirty="0" smtClean="0">
                <a:latin typeface="Book Antiqua" pitchFamily="18" charset="0"/>
              </a:rPr>
              <a:t>Výukový materiál obsahuje návod pro vytvoření animovaného filmu z fotografií.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Očekávaný výstup: </a:t>
            </a:r>
            <a:r>
              <a:rPr lang="cs-CZ" sz="1900" dirty="0" smtClean="0">
                <a:latin typeface="Book Antiqua" pitchFamily="18" charset="0"/>
              </a:rPr>
              <a:t>Žák pracuje podle postupu zobrazeném na interaktivní tabuli. Žák sestaví scénu, mění ji a fotí. Z </a:t>
            </a:r>
            <a:r>
              <a:rPr lang="cs-CZ" sz="1900" dirty="0">
                <a:latin typeface="Book Antiqua" pitchFamily="18" charset="0"/>
              </a:rPr>
              <a:t>fotografií poté sestaví animovaný </a:t>
            </a:r>
            <a:r>
              <a:rPr lang="cs-CZ" sz="1900" dirty="0" smtClean="0">
                <a:latin typeface="Book Antiqua" pitchFamily="18" charset="0"/>
              </a:rPr>
              <a:t>film pomocí </a:t>
            </a:r>
            <a:r>
              <a:rPr lang="cs-CZ" sz="1900" dirty="0">
                <a:latin typeface="Book Antiqua" pitchFamily="18" charset="0"/>
              </a:rPr>
              <a:t>střihového programu</a:t>
            </a:r>
            <a:r>
              <a:rPr lang="cs-CZ" sz="1900" dirty="0">
                <a:latin typeface="Book Antiqua" pitchFamily="18" charset="0"/>
              </a:rPr>
              <a:t>. Žák umí zhodnotit práci svou i svých spolužáků.</a:t>
            </a:r>
          </a:p>
          <a:p>
            <a:pPr algn="l"/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Druh učebního materiálu: </a:t>
            </a:r>
            <a:r>
              <a:rPr lang="cs-CZ" sz="1900" dirty="0" smtClean="0">
                <a:latin typeface="Book Antiqua" pitchFamily="18" charset="0"/>
              </a:rPr>
              <a:t>prezentace</a:t>
            </a: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Typická věková skupina: </a:t>
            </a:r>
            <a:r>
              <a:rPr lang="cs-CZ" sz="1900" dirty="0" smtClean="0">
                <a:latin typeface="Book Antiqua" pitchFamily="18" charset="0"/>
              </a:rPr>
              <a:t>9 – 11 let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Klíčová slova: </a:t>
            </a:r>
            <a:r>
              <a:rPr lang="cs-CZ" sz="1900" dirty="0" smtClean="0">
                <a:latin typeface="Book Antiqua" pitchFamily="18" charset="0"/>
              </a:rPr>
              <a:t>stop </a:t>
            </a:r>
            <a:r>
              <a:rPr lang="cs-CZ" sz="1900" dirty="0" err="1" smtClean="0">
                <a:latin typeface="Book Antiqua" pitchFamily="18" charset="0"/>
              </a:rPr>
              <a:t>motion</a:t>
            </a:r>
            <a:r>
              <a:rPr lang="cs-CZ" sz="1900" dirty="0" smtClean="0">
                <a:latin typeface="Book Antiqua" pitchFamily="18" charset="0"/>
              </a:rPr>
              <a:t> animace, animovaný film, fotografie</a:t>
            </a: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Pomůcky a materiál: </a:t>
            </a:r>
            <a:r>
              <a:rPr lang="cs-CZ" sz="1900" dirty="0" smtClean="0">
                <a:latin typeface="Book Antiqua" pitchFamily="18" charset="0"/>
              </a:rPr>
              <a:t>interaktivní tabule</a:t>
            </a:r>
            <a:r>
              <a:rPr lang="cs-CZ" sz="1900" dirty="0">
                <a:latin typeface="Book Antiqua" pitchFamily="18" charset="0"/>
              </a:rPr>
              <a:t>, </a:t>
            </a:r>
            <a:r>
              <a:rPr lang="cs-CZ" sz="1900" dirty="0" smtClean="0">
                <a:latin typeface="Book Antiqua" pitchFamily="18" charset="0"/>
              </a:rPr>
              <a:t>fotoaparát nebo mobilní telefon, různé předměty pro připravení scény, počítač, střihový program Windows Live </a:t>
            </a:r>
            <a:r>
              <a:rPr lang="cs-CZ" sz="1900" dirty="0" err="1" smtClean="0">
                <a:latin typeface="Book Antiqua" pitchFamily="18" charset="0"/>
              </a:rPr>
              <a:t>Movie</a:t>
            </a:r>
            <a:r>
              <a:rPr lang="cs-CZ" sz="1900" dirty="0" smtClean="0">
                <a:latin typeface="Book Antiqua" pitchFamily="18" charset="0"/>
              </a:rPr>
              <a:t> Maker</a:t>
            </a:r>
            <a:endParaRPr lang="cs-CZ" sz="1900" dirty="0">
              <a:latin typeface="Book Antiqua" pitchFamily="18" charset="0"/>
            </a:endParaRPr>
          </a:p>
          <a:p>
            <a:pPr algn="l"/>
            <a:endParaRPr lang="cs-CZ" sz="1900" b="1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Potřebný čas pro výuku DUM:</a:t>
            </a:r>
            <a:r>
              <a:rPr lang="cs-CZ" sz="1900" dirty="0" smtClean="0">
                <a:latin typeface="Book Antiqua" pitchFamily="18" charset="0"/>
              </a:rPr>
              <a:t> 90 minut</a:t>
            </a:r>
            <a:br>
              <a:rPr lang="cs-CZ" sz="1900" dirty="0" smtClean="0">
                <a:latin typeface="Book Antiqua" pitchFamily="18" charset="0"/>
              </a:rPr>
            </a:br>
            <a:r>
              <a:rPr lang="cs-CZ" sz="1900" b="1" dirty="0" smtClean="0">
                <a:latin typeface="Book Antiqua" pitchFamily="18" charset="0"/>
              </a:rPr>
              <a:t>Metodické zhodnocení a popis práce s digitálním učebním materiálem: </a:t>
            </a:r>
            <a:r>
              <a:rPr lang="cs-CZ" sz="1900" dirty="0" smtClean="0">
                <a:latin typeface="Book Antiqua" pitchFamily="18" charset="0"/>
              </a:rPr>
              <a:t>Prezentace je vhodná při frontální i skupinové výuce výtvarné výchovy.    Délka práce je závislá na propracovanosti scény, množství záběrů a míře propracování videa ve střihovém programu. 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547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 smtClean="0"/>
              <a:t>Stop </a:t>
            </a:r>
            <a:r>
              <a:rPr lang="cs-CZ" sz="4000" dirty="0" err="1" smtClean="0"/>
              <a:t>motion</a:t>
            </a:r>
            <a:r>
              <a:rPr lang="cs-CZ" sz="4000" dirty="0" smtClean="0"/>
              <a:t> animace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  <a:latin typeface="Book Antiqua" pitchFamily="18" charset="0"/>
              </a:rPr>
              <a:t>Motivace: 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Ukázka již zpracovaných videí. 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Například:</a:t>
            </a:r>
          </a:p>
          <a:p>
            <a:pPr marL="0" indent="0">
              <a:buNone/>
            </a:pPr>
            <a:endParaRPr lang="cs-CZ" sz="26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2600" dirty="0" smtClean="0">
                <a:solidFill>
                  <a:schemeClr val="tx1"/>
                </a:solidFill>
                <a:latin typeface="Book Antiqua" pitchFamily="18" charset="0"/>
              </a:rPr>
              <a:t>http</a:t>
            </a:r>
            <a:r>
              <a:rPr lang="cs-CZ" sz="2600" dirty="0">
                <a:solidFill>
                  <a:schemeClr val="tx1"/>
                </a:solidFill>
                <a:latin typeface="Book Antiqua" pitchFamily="18" charset="0"/>
              </a:rPr>
              <a:t>://</a:t>
            </a:r>
            <a:r>
              <a:rPr lang="cs-CZ" sz="2600" dirty="0" smtClean="0">
                <a:solidFill>
                  <a:schemeClr val="tx1"/>
                </a:solidFill>
                <a:latin typeface="Book Antiqua" pitchFamily="18" charset="0"/>
              </a:rPr>
              <a:t>www.youtube.com/watch?v=iZUojirTEgM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tx1"/>
                </a:solidFill>
                <a:latin typeface="Book Antiqua" pitchFamily="18" charset="0"/>
              </a:rPr>
              <a:t>http</a:t>
            </a:r>
            <a:r>
              <a:rPr lang="cs-CZ" sz="2600" dirty="0">
                <a:solidFill>
                  <a:schemeClr val="tx1"/>
                </a:solidFill>
                <a:latin typeface="Book Antiqua" pitchFamily="18" charset="0"/>
              </a:rPr>
              <a:t>://</a:t>
            </a:r>
            <a:r>
              <a:rPr lang="cs-CZ" sz="2600" dirty="0" smtClean="0">
                <a:solidFill>
                  <a:schemeClr val="tx1"/>
                </a:solidFill>
                <a:latin typeface="Book Antiqua" pitchFamily="18" charset="0"/>
              </a:rPr>
              <a:t>www.youtube.com/watch?v=NVcpJZJ60Ao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tx1"/>
                </a:solidFill>
                <a:latin typeface="Book Antiqua" pitchFamily="18" charset="0"/>
              </a:rPr>
              <a:t>http</a:t>
            </a:r>
            <a:r>
              <a:rPr lang="cs-CZ" sz="2600" dirty="0">
                <a:solidFill>
                  <a:schemeClr val="tx1"/>
                </a:solidFill>
                <a:latin typeface="Book Antiqua" pitchFamily="18" charset="0"/>
              </a:rPr>
              <a:t>://</a:t>
            </a:r>
            <a:r>
              <a:rPr lang="cs-CZ" sz="2600" dirty="0" smtClean="0">
                <a:solidFill>
                  <a:schemeClr val="tx1"/>
                </a:solidFill>
                <a:latin typeface="Book Antiqua" pitchFamily="18" charset="0"/>
              </a:rPr>
              <a:t>www.youtube.com/watch?v=B5iaqLww9Z8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tx1"/>
                </a:solidFill>
                <a:latin typeface="Book Antiqua" pitchFamily="18" charset="0"/>
              </a:rPr>
              <a:t>http</a:t>
            </a:r>
            <a:r>
              <a:rPr lang="cs-CZ" sz="2600" dirty="0">
                <a:solidFill>
                  <a:schemeClr val="tx1"/>
                </a:solidFill>
                <a:latin typeface="Book Antiqua" pitchFamily="18" charset="0"/>
              </a:rPr>
              <a:t>://</a:t>
            </a:r>
            <a:r>
              <a:rPr lang="cs-CZ" sz="2600" dirty="0" smtClean="0">
                <a:solidFill>
                  <a:schemeClr val="tx1"/>
                </a:solidFill>
                <a:latin typeface="Book Antiqua" pitchFamily="18" charset="0"/>
              </a:rPr>
              <a:t>www.youtube.com/watch?v=rOZ6ygMTRiU</a:t>
            </a:r>
            <a:endParaRPr lang="cs-CZ" sz="2600" dirty="0">
              <a:solidFill>
                <a:schemeClr val="tx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7653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250"/>
                            </p:stCondLst>
                            <p:childTnLst>
                              <p:par>
                                <p:cTn id="2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  <a:latin typeface="Book Antiqua" pitchFamily="18" charset="0"/>
              </a:rPr>
              <a:t>Pomůcky: </a:t>
            </a: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fotoaparát nebo mobilní telefon, 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různé předměty pro připravení scény, počítač, střihový </a:t>
            </a: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program Windows 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Live </a:t>
            </a:r>
            <a:r>
              <a:rPr lang="cs-CZ" sz="2800" dirty="0" err="1" smtClean="0">
                <a:solidFill>
                  <a:schemeClr val="tx1"/>
                </a:solidFill>
                <a:latin typeface="Book Antiqua" pitchFamily="18" charset="0"/>
              </a:rPr>
              <a:t>Movie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 Maker</a:t>
            </a:r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  <a:p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  <a:latin typeface="Book Antiqua" pitchFamily="18" charset="0"/>
              </a:rPr>
              <a:t>Postupujte podle následujících pokynů. </a:t>
            </a: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3161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012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Nejprve si promyslete, jaký typ animace chcete vytvořit a co se bude ve videu odehrávat.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Například - animace:	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		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	Kreslená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			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	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		Hraná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Podle typu animace zvolte pomůcky (výtvarné potřeby nebo předměty pro vytvoření scény – např. krabice, hračky atp.)</a:t>
            </a:r>
            <a:endParaRPr lang="cs-CZ" sz="20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	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	</a:t>
            </a:r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</p:txBody>
      </p:sp>
      <p:pic>
        <p:nvPicPr>
          <p:cNvPr id="1026" name="Picture 2" descr="\\Server\Userdokumenty\ucitele\PacaltovaZ\Dokumenty\My Videos\Animace\Klaudie\P108002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35" t="3106" b="19440"/>
          <a:stretch/>
        </p:blipFill>
        <p:spPr bwMode="auto">
          <a:xfrm flipV="1">
            <a:off x="539552" y="3222282"/>
            <a:ext cx="2160240" cy="169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\\Server\Userdokumenty\ucitele\PacaltovaZ\Dokumenty\My Videos\Animace\Kačka\IMG_20130612_13502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58"/>
          <a:stretch/>
        </p:blipFill>
        <p:spPr bwMode="auto">
          <a:xfrm>
            <a:off x="5508104" y="3127544"/>
            <a:ext cx="2808312" cy="1789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3336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012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Příklady scén s využitím papírové krabice:</a:t>
            </a:r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</p:txBody>
      </p:sp>
      <p:pic>
        <p:nvPicPr>
          <p:cNvPr id="2055" name="Picture 7" descr="\\Server\Userdokumenty\ucitele\PacaltovaZ\Dokumenty\My Videos\Animace\O.D\2013-06-05 13.13.3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70"/>
          <a:stretch/>
        </p:blipFill>
        <p:spPr bwMode="auto">
          <a:xfrm>
            <a:off x="211762" y="3562421"/>
            <a:ext cx="4680520" cy="314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\\Server\Userdokumenty\ucitele\PacaltovaZ\Dokumenty\My Videos\Animace\O.Ž\2013-06-05 13.13.5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0664" y="2348880"/>
            <a:ext cx="4344483" cy="3258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\\Server\Userdokumenty\ucitele\PacaltovaZ\Dokumenty\My Videos\Animace\Honza\P108011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4" r="4091"/>
          <a:stretch/>
        </p:blipFill>
        <p:spPr bwMode="auto">
          <a:xfrm>
            <a:off x="899591" y="2348880"/>
            <a:ext cx="4081229" cy="314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\\Server\Userdokumenty\ucitele\PacaltovaZ\Dokumenty\My Videos\Animace\Matěj\P108009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424" b="9292"/>
          <a:stretch/>
        </p:blipFill>
        <p:spPr bwMode="auto">
          <a:xfrm>
            <a:off x="4499992" y="3227863"/>
            <a:ext cx="4225155" cy="348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\\Server\Userdokumenty\ucitele\PacaltovaZ\Dokumenty\My Videos\Animace\Aleš - vrtulník\137042851413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61" y="2348879"/>
            <a:ext cx="4344483" cy="325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4126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012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Pokud máte nachystanou scénu a rozmyšlený děj, můžete začít fotit.</a:t>
            </a:r>
          </a:p>
          <a:p>
            <a:pPr>
              <a:buFont typeface="Wingdings" pitchFamily="2" charset="2"/>
              <a:buChar char="§"/>
            </a:pPr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Nejdůležitější zásady focení: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  <a:latin typeface="Book Antiqua" pitchFamily="18" charset="0"/>
              </a:rPr>
              <a:t>Fotit stále ze stejného místa                                       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	 </a:t>
            </a:r>
            <a:r>
              <a:rPr lang="cs-CZ" dirty="0" smtClean="0">
                <a:solidFill>
                  <a:schemeClr val="tx1"/>
                </a:solidFill>
                <a:latin typeface="Book Antiqua" pitchFamily="18" charset="0"/>
              </a:rPr>
              <a:t>(fotoaparát, mobilní telefon se nesmí pohnout)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  <a:latin typeface="Book Antiqua" pitchFamily="18" charset="0"/>
              </a:rPr>
              <a:t>Scénu měnit po nepatrných částech</a:t>
            </a: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</p:txBody>
      </p:sp>
      <p:pic>
        <p:nvPicPr>
          <p:cNvPr id="4098" name="Picture 2" descr="C:\Users\PacaltovaZ\AppData\Local\Microsoft\Windows\Temporary Internet Files\Content.IE5\POOJJKY8\MP9003875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04864"/>
            <a:ext cx="1664584" cy="2333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724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01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Book Antiqua" pitchFamily="18" charset="0"/>
              </a:rPr>
              <a:t>Fotit stále ze stejného </a:t>
            </a:r>
            <a:r>
              <a:rPr lang="cs-CZ" sz="2800" b="1" dirty="0" smtClean="0">
                <a:solidFill>
                  <a:schemeClr val="tx1"/>
                </a:solidFill>
                <a:latin typeface="Book Antiqua" pitchFamily="18" charset="0"/>
              </a:rPr>
              <a:t>místa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Fotoaparát můžete položit např. na lavici nebo upevnit pomocí stativu. Pro mobilní telefon lze vytvořit stojánek (z krabičky, plastelíny, …).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Book Antiqua" pitchFamily="18" charset="0"/>
              </a:rPr>
              <a:t>Scénu měnit po nepatrných částech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</p:txBody>
      </p:sp>
      <p:pic>
        <p:nvPicPr>
          <p:cNvPr id="5" name="Obrázek 4" descr="\\Server\Userdokumenty\ucitele\PacaltovaZ\Dokumenty\My Videos\Animace\Aleš - vrtulník\1370428514139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72" y="4149080"/>
            <a:ext cx="2926080" cy="21945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\\Server\Userdokumenty\ucitele\PacaltovaZ\Dokumenty\My Videos\Animace\Aleš - vrtulník\1370428526122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552" y="4149080"/>
            <a:ext cx="2926080" cy="219456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\\Server\Userdokumenty\ucitele\PacaltovaZ\Dokumenty\My Videos\Animace\Aleš - vrtulník\1370428534368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632" y="4149080"/>
            <a:ext cx="2926080" cy="219456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vál 3"/>
          <p:cNvSpPr/>
          <p:nvPr/>
        </p:nvSpPr>
        <p:spPr>
          <a:xfrm>
            <a:off x="216024" y="5246360"/>
            <a:ext cx="899592" cy="84693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096344" y="5246360"/>
            <a:ext cx="899592" cy="84693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048672" y="5229200"/>
            <a:ext cx="899592" cy="84693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3039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00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50"/>
                            </p:stCondLst>
                            <p:childTnLst>
                              <p:par>
                                <p:cTn id="3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012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Pokud máte vše nafoceno, fotografie překopírujte z fotoaparátu nebo mobilního telefonu do počítače.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</p:txBody>
      </p:sp>
      <p:pic>
        <p:nvPicPr>
          <p:cNvPr id="3074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25994"/>
            <a:ext cx="2448272" cy="249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1047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5012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Spusťte střihový program Windows Live </a:t>
            </a:r>
            <a:r>
              <a:rPr lang="cs-CZ" sz="2800" dirty="0" err="1">
                <a:solidFill>
                  <a:schemeClr val="tx1"/>
                </a:solidFill>
                <a:latin typeface="Book Antiqua" pitchFamily="18" charset="0"/>
              </a:rPr>
              <a:t>Movie</a:t>
            </a: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 Maker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Přidat videa a fotografie – vyberte nafocené fotografie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Úpravy – označte vše (Ctrl + A),                        Délka trvání – zadejte délku trvání jednotlivých snímků (cca 0,1 – 0,3 s)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Nyní se můžete již podívat na vytvořené video.</a:t>
            </a:r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3510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012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Pokud máte k dispozici další vyučovací hodiny (například hodiny ICT), v programu </a:t>
            </a: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Windows Live </a:t>
            </a:r>
            <a:r>
              <a:rPr lang="cs-CZ" sz="2800" dirty="0" err="1">
                <a:solidFill>
                  <a:schemeClr val="tx1"/>
                </a:solidFill>
                <a:latin typeface="Book Antiqua" pitchFamily="18" charset="0"/>
              </a:rPr>
              <a:t>Movie</a:t>
            </a: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Maker</a:t>
            </a: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můžete video dále obohatit   a propracovat (přidat hudbu, nahrát zvuky, nastavit různou dobu trvání jednotlivých snímků atd.). 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Pro časově omezenou hodinu výtvarné výchovy však postačí tento základní postup. 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9001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 algn="ctr">
              <a:buNone/>
            </a:pPr>
            <a:endParaRPr lang="cs-CZ" sz="2200" b="1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tx1"/>
                </a:solidFill>
                <a:latin typeface="Book Antiqua" pitchFamily="18" charset="0"/>
              </a:rPr>
              <a:t>Hodně úspěchů, kreativity             a zábavy při vytváření nových snímků :-)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sz="2800" b="1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7625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55012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Odkaz na ukázky prací žáků ZŠ Jičín, Husova:               http</a:t>
            </a:r>
            <a:r>
              <a:rPr lang="cs-CZ" sz="2800" dirty="0">
                <a:solidFill>
                  <a:schemeClr val="tx1"/>
                </a:solidFill>
                <a:latin typeface="Book Antiqua" pitchFamily="18" charset="0"/>
              </a:rPr>
              <a:t>://www.youtube.com/my_videos?o=U</a:t>
            </a: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05337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5496"/>
          </a:xfrm>
        </p:spPr>
        <p:txBody>
          <a:bodyPr/>
          <a:lstStyle/>
          <a:p>
            <a:pPr algn="r"/>
            <a:r>
              <a:rPr lang="cs-CZ" sz="4000" dirty="0"/>
              <a:t>Stop </a:t>
            </a:r>
            <a:r>
              <a:rPr lang="cs-CZ" sz="4000" dirty="0" err="1"/>
              <a:t>motion</a:t>
            </a:r>
            <a:r>
              <a:rPr lang="cs-CZ" sz="4000" dirty="0"/>
              <a:t> animace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0120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Book Antiqua" pitchFamily="18" charset="0"/>
              </a:rPr>
              <a:t>Zdroje: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Fotografie </a:t>
            </a: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autorky prezentace</a:t>
            </a:r>
            <a:endParaRPr lang="cs-CZ" sz="2800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tx1"/>
                </a:solidFill>
                <a:latin typeface="Book Antiqua" pitchFamily="18" charset="0"/>
              </a:rPr>
              <a:t>Obrázky z kolekce Microsoft Office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0210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25086</TotalTime>
  <Words>373</Words>
  <Application>Microsoft Office PowerPoint</Application>
  <PresentationFormat>Předvádění na obrazovce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Prezentace aplikace PowerPoint</vt:lpstr>
      <vt:lpstr>Stop motion animace</vt:lpstr>
      <vt:lpstr>Stop motion animace</vt:lpstr>
      <vt:lpstr>Stop motion animace</vt:lpstr>
      <vt:lpstr>Stop motion animace</vt:lpstr>
      <vt:lpstr>Stop motion animace</vt:lpstr>
      <vt:lpstr>Stop motion animace</vt:lpstr>
      <vt:lpstr>Stop motion animace</vt:lpstr>
      <vt:lpstr>Stop motion animace</vt:lpstr>
      <vt:lpstr>Stop motion animace</vt:lpstr>
      <vt:lpstr>Stop motion animace</vt:lpstr>
      <vt:lpstr>Stop motion animace</vt:lpstr>
      <vt:lpstr>Stop motion animace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44</cp:revision>
  <dcterms:created xsi:type="dcterms:W3CDTF">2013-05-26T10:22:32Z</dcterms:created>
  <dcterms:modified xsi:type="dcterms:W3CDTF">2013-08-10T13:18:20Z</dcterms:modified>
</cp:coreProperties>
</file>