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1" r:id="rId4"/>
    <p:sldId id="263" r:id="rId5"/>
    <p:sldId id="264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9" r:id="rId15"/>
    <p:sldId id="272" r:id="rId16"/>
    <p:sldId id="274" r:id="rId17"/>
    <p:sldId id="275" r:id="rId18"/>
    <p:sldId id="276" r:id="rId19"/>
    <p:sldId id="277" r:id="rId20"/>
    <p:sldId id="278" r:id="rId21"/>
    <p:sldId id="260" r:id="rId22"/>
    <p:sldId id="27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BA1FB-4359-410B-B0DB-57A8A522BBF5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CC529-5C43-41E3-AA20-BE7C15F8335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qJ3nbLolOBXMwM&amp;tbnid=nECeMypG8TzYCM:&amp;ved=0CAUQjRw&amp;url=http://www.rwe.cz/cs/karta/novinky-z-lyzovani-11294/&amp;ei=LMn_Ua-bKsTtO9magLgF&amp;bvm=bv.50165853,d.bGE&amp;psig=AFQjCNFlo5ey-Esc9N1cHDfvLLfZTlVfyg&amp;ust=1375803833533070" TargetMode="External"/><Relationship Id="rId7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://www.google.cz/url?sa=i&amp;rct=j&amp;q=&amp;esrc=s&amp;frm=1&amp;source=images&amp;cd=&amp;cad=rja&amp;docid=lYQYNoJ_cpp8VM&amp;tbnid=G98KOpMoAO2DIM:&amp;ved=0CAUQjRw&amp;url=http://www.chataorlik.cz/tipy-v-okoli/zimni-sporty/lezeni-po-vodopadech&amp;ei=ssn_UcPjOsutPPPSgKAM&amp;bvm=bv.50165853,d.bGE&amp;psig=AFQjCNHZmlYt3Zp5gSR73tgSNSriDDWAKw&amp;ust=1375804182621253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hchw6ufLg5uQcM&amp;tbnid=wAuGMf-2Cmuy5M:&amp;ved=0CAUQjRw&amp;url=http://www.rekordy.org/vyhledavani.php?fulltext=id&amp;hledej=81&amp;ei=t8b_UdiTBobYObrRAQ&amp;bvm=bv.50165853,d.bGE&amp;psig=AFQjCNHYjhdZIkRml8t26G0mwTR010wYxw&amp;ust=137580338706021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www.google.cz/url?sa=i&amp;rct=j&amp;q=&amp;esrc=s&amp;frm=1&amp;source=images&amp;cd=&amp;cad=rja&amp;docid=_TXoFJCGQbDFFM&amp;tbnid=t2KjsoI4jSUazM:&amp;ved=0CAUQjRw&amp;url=http://www.inter-nabytek.cz/snehulak-29507-2.html&amp;ei=odL_UdO5NIGvPMbOgJAK&amp;bvm=bv.50165853,d.Yms&amp;psig=AFQjCNGwX2TcpNzFPdTIPbFWGifvsNyO6g&amp;ust=137580412111732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899592" y="4725144"/>
            <a:ext cx="7776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Název DUM: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VY_32_INOVACE_XVI_2_02_Sněhulák – adventní kalendář</a:t>
            </a: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Šablona číslo: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XVI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Sada číslo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: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2  </a:t>
            </a:r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       Pořadové číslo DUM</a:t>
            </a:r>
            <a:r>
              <a:rPr lang="cs-CZ" b="1" smtClean="0">
                <a:solidFill>
                  <a:schemeClr val="bg1"/>
                </a:solidFill>
                <a:latin typeface="Book Antiqua" pitchFamily="18" charset="0"/>
              </a:rPr>
              <a:t>: </a:t>
            </a:r>
            <a:r>
              <a:rPr lang="cs-CZ" smtClean="0">
                <a:solidFill>
                  <a:schemeClr val="bg1"/>
                </a:solidFill>
                <a:latin typeface="Book Antiqua" pitchFamily="18" charset="0"/>
              </a:rPr>
              <a:t>02</a:t>
            </a:r>
            <a:endParaRPr lang="cs-CZ" dirty="0" smtClean="0">
              <a:solidFill>
                <a:schemeClr val="bg1"/>
              </a:solidFill>
              <a:latin typeface="Book Antiqua" pitchFamily="18" charset="0"/>
            </a:endParaRPr>
          </a:p>
          <a:p>
            <a:endParaRPr lang="cs-CZ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Book Antiqua" pitchFamily="18" charset="0"/>
              </a:rPr>
              <a:t>Autor:   </a:t>
            </a:r>
            <a:r>
              <a:rPr lang="cs-CZ" dirty="0" smtClean="0">
                <a:solidFill>
                  <a:schemeClr val="bg1"/>
                </a:solidFill>
                <a:latin typeface="Book Antiqua" pitchFamily="18" charset="0"/>
              </a:rPr>
              <a:t>Mgr. Zuzana </a:t>
            </a:r>
            <a:r>
              <a:rPr lang="cs-CZ" dirty="0" err="1" smtClean="0">
                <a:solidFill>
                  <a:schemeClr val="bg1"/>
                </a:solidFill>
                <a:latin typeface="Book Antiqua" pitchFamily="18" charset="0"/>
              </a:rPr>
              <a:t>Pácaltová</a:t>
            </a:r>
            <a:endParaRPr lang="cs-CZ" dirty="0">
              <a:solidFill>
                <a:schemeClr val="bg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020324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33620" y="368660"/>
            <a:ext cx="8568952" cy="6120680"/>
          </a:xfrm>
          <a:prstGeom prst="rect">
            <a:avLst/>
          </a:prstGeom>
          <a:solidFill>
            <a:schemeClr val="tx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Anotace: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Výukový materiál obsahuje návod pro vytvoření adventního kalendáře ze sněhuláků.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Očekávaný výstup: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Žák pracuje podle postupu zobrazeném na interaktivní tabuli. Žák obkreslí šablonu, vystřihne obrysy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sněhuláka,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částí jeho těla            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a oblečení,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a dotvoří ho podle své fantazie. Z očíslovaných sněhuláků žáci sestaví adventní kalendář.</a:t>
            </a:r>
          </a:p>
          <a:p>
            <a:pPr algn="l"/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9 – 11 let</a:t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Klíčová slova: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sněhulák, adventní kalendář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Pomůcky a materiál: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čtvrtka A4, tužka, nůžky, lepidlo, temperové barvy, malířská paleta, kulatý štětec, nádoba na vodu, voda, hadřík, ubrus, pracovní oděv, další pomůcky dle výběru žáka (ústřižky látek, balicích papírů, atd.). </a:t>
            </a:r>
          </a:p>
          <a:p>
            <a:pPr algn="l"/>
            <a:endParaRPr lang="cs-CZ" sz="1900" b="1" dirty="0" smtClean="0">
              <a:solidFill>
                <a:schemeClr val="bg1"/>
              </a:solidFill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 45 minut</a:t>
            </a:r>
          </a:p>
          <a:p>
            <a:pPr algn="l"/>
            <a:r>
              <a:rPr lang="cs-CZ" sz="1900" b="1" dirty="0" smtClean="0">
                <a:solidFill>
                  <a:schemeClr val="bg1"/>
                </a:solidFill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       Žáci pracují podle pokynů na interaktivní tabuli. 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>Losují o čísla dnů na adventní kalendář.</a:t>
            </a:r>
            <a: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  <a:t/>
            </a:r>
            <a:br>
              <a:rPr lang="cs-CZ" sz="1900" dirty="0" smtClean="0">
                <a:solidFill>
                  <a:schemeClr val="bg1"/>
                </a:solidFill>
                <a:latin typeface="Book Antiqua" pitchFamily="18" charset="0"/>
              </a:rPr>
            </a:br>
            <a:endParaRPr lang="cs-CZ" sz="1900" dirty="0">
              <a:solidFill>
                <a:schemeClr val="bg1"/>
              </a:solidFill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578665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136904" cy="5347581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Motivace: </a:t>
            </a:r>
            <a:r>
              <a:rPr lang="cs-CZ" sz="2800" b="1" dirty="0"/>
              <a:t> </a:t>
            </a:r>
            <a:r>
              <a:rPr lang="cs-CZ" sz="2800" b="1" dirty="0" smtClean="0"/>
              <a:t>                                     </a:t>
            </a:r>
            <a:r>
              <a:rPr lang="cs-CZ" sz="2800" dirty="0" smtClean="0"/>
              <a:t>Rozhovor o blížících se Vánocích, vánočních tradicích a symbolech. Možnosti využití ledu a sněhu,          zimní sporty.   </a:t>
            </a:r>
          </a:p>
        </p:txBody>
      </p:sp>
    </p:spTree>
    <p:extLst>
      <p:ext uri="{BB962C8B-B14F-4D97-AF65-F5344CB8AC3E}">
        <p14:creationId xmlns:p14="http://schemas.microsoft.com/office/powerpoint/2010/main" val="52241319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g10.rajce.idnes.cz/d1002/6/6010/6010098_b39e9019d1824016be401f1bcc3aa285/images/IMG_4294.jpg?ver=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74" t="4129" r="9690" b="6190"/>
          <a:stretch/>
        </p:blipFill>
        <p:spPr bwMode="auto">
          <a:xfrm>
            <a:off x="5796136" y="1700808"/>
            <a:ext cx="3186545" cy="505690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rwe.cz/cs/img/rwe-karta-lyze/ski_padajici_lyza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984037"/>
            <a:ext cx="4437888" cy="277368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s://encrypted-tbn2.gstatic.com/images?q=tbn:ANd9GcTsMqUwZf9U7h_IfCKLSqteMpoEMiwScqiRYF5Si08A-1YTVN69lA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35" y="188639"/>
            <a:ext cx="4048125" cy="264795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s://encrypted-tbn1.gstatic.com/images?q=tbn:ANd9GcTmxYQVlqBpG5uJc6bxulUi3amiMmdEDOzMc3W12n09cZUojP7rr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813" y="2343128"/>
            <a:ext cx="2345436" cy="2273427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10610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25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pic>
        <p:nvPicPr>
          <p:cNvPr id="1030" name="Picture 6" descr="http://www.rekordy.org/obr/snehulak_olympi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08920"/>
            <a:ext cx="5464267" cy="3403458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inter-nabytek.cz/User_Files/photos/4c80da1c7d35629507-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35677"/>
            <a:ext cx="3257550" cy="407670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745061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25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7522997" cy="439248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Pomůcky: </a:t>
            </a:r>
            <a:r>
              <a:rPr lang="cs-CZ" sz="2800" dirty="0" smtClean="0"/>
              <a:t>čtvrtka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/>
              <a:t>A4, tužka, nůžky, lepidlo, temperové barvy, malířská paleta, kulatý štětec, nádoba na vodu, voda, hadřík, ubrus, pracovní oděv, další pomůcky dle výběru žáka (ústřižky látek, balicích </a:t>
            </a:r>
            <a:r>
              <a:rPr lang="cs-CZ" sz="2800" dirty="0" smtClean="0"/>
              <a:t>papírů </a:t>
            </a:r>
            <a:r>
              <a:rPr lang="cs-CZ" sz="2800" dirty="0" smtClean="0"/>
              <a:t>atd.). </a:t>
            </a:r>
          </a:p>
          <a:p>
            <a:endParaRPr lang="cs-CZ" sz="2800" dirty="0" smtClean="0"/>
          </a:p>
          <a:p>
            <a:r>
              <a:rPr lang="cs-CZ" sz="2800" b="1" dirty="0" smtClean="0"/>
              <a:t>Postupujte podle následujících pokynů.</a:t>
            </a:r>
          </a:p>
        </p:txBody>
      </p:sp>
    </p:spTree>
    <p:extLst>
      <p:ext uri="{BB962C8B-B14F-4D97-AF65-F5344CB8AC3E}">
        <p14:creationId xmlns:p14="http://schemas.microsoft.com/office/powerpoint/2010/main" val="54800102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7522997" cy="4051437"/>
          </a:xfrm>
        </p:spPr>
        <p:txBody>
          <a:bodyPr>
            <a:noAutofit/>
          </a:bodyPr>
          <a:lstStyle/>
          <a:p>
            <a:r>
              <a:rPr lang="cs-CZ" sz="2800" dirty="0" smtClean="0"/>
              <a:t>Vyber si šablonu sněhuláka a tužkou ji obkresli na čtvrtku. 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4" name="Obrázek 3" descr="C:\Users\PacaltovaZ\Desktop\Nová složka\P1080458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3" t="24669" r="15512" b="8572"/>
          <a:stretch/>
        </p:blipFill>
        <p:spPr bwMode="auto">
          <a:xfrm>
            <a:off x="323528" y="3717032"/>
            <a:ext cx="3301961" cy="208368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PacaltovaZ\Desktop\Nová složka\P1080459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" t="25209" r="4190" b="6429"/>
          <a:stretch/>
        </p:blipFill>
        <p:spPr bwMode="auto">
          <a:xfrm>
            <a:off x="3995936" y="3717032"/>
            <a:ext cx="3825240" cy="21042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6350121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04906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něhuláka vystřihni.</a:t>
            </a:r>
          </a:p>
          <a:p>
            <a:endParaRPr lang="cs-CZ" sz="2800" dirty="0" smtClean="0"/>
          </a:p>
          <a:p>
            <a:r>
              <a:rPr lang="cs-CZ" sz="2800" dirty="0" smtClean="0"/>
              <a:t>Podle vzoru (šablony) přelož čtvrtku tak, aby uprostřed vznikl díl, díky kterému bude sněhulák stát.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6" name="Obrázek 5" descr="C:\Users\PacaltovaZ\Desktop\Nová složka\P1080459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" t="25209" r="4190" b="6429"/>
          <a:stretch/>
        </p:blipFill>
        <p:spPr bwMode="auto">
          <a:xfrm>
            <a:off x="2051720" y="4514710"/>
            <a:ext cx="3825240" cy="21042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4067944" y="4149080"/>
            <a:ext cx="2376264" cy="1296144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42744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 smtClean="0"/>
              <a:t>Zbývající část čtvrtky (popřípadě jinou čtvrtku) pomaluj libovolně namíchanými temperovými barvami.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7" name="Obrázek 6"/>
          <p:cNvPicPr/>
          <p:nvPr/>
        </p:nvPicPr>
        <p:blipFill rotWithShape="1">
          <a:blip r:embed="rId2"/>
          <a:srcRect l="13398" t="77178" r="13813" b="4797"/>
          <a:stretch/>
        </p:blipFill>
        <p:spPr bwMode="auto">
          <a:xfrm>
            <a:off x="0" y="4062194"/>
            <a:ext cx="4427984" cy="1383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/>
          <p:cNvPicPr/>
          <p:nvPr/>
        </p:nvPicPr>
        <p:blipFill rotWithShape="1">
          <a:blip r:embed="rId3"/>
          <a:srcRect l="20165" t="37397" r="21685" b="42091"/>
          <a:stretch/>
        </p:blipFill>
        <p:spPr bwMode="auto">
          <a:xfrm>
            <a:off x="0" y="5445224"/>
            <a:ext cx="4427984" cy="141277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/>
          <p:cNvPicPr/>
          <p:nvPr/>
        </p:nvPicPr>
        <p:blipFill rotWithShape="1">
          <a:blip r:embed="rId4"/>
          <a:srcRect l="8840" t="7770" r="61464" b="72236"/>
          <a:stretch/>
        </p:blipFill>
        <p:spPr bwMode="auto">
          <a:xfrm>
            <a:off x="4427984" y="4062194"/>
            <a:ext cx="4716016" cy="1383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Obrázek 10"/>
          <p:cNvPicPr/>
          <p:nvPr/>
        </p:nvPicPr>
        <p:blipFill rotWithShape="1">
          <a:blip r:embed="rId4"/>
          <a:srcRect l="36933" t="51590" r="17127" b="41469"/>
          <a:stretch/>
        </p:blipFill>
        <p:spPr bwMode="auto">
          <a:xfrm>
            <a:off x="4427984" y="5445224"/>
            <a:ext cx="4716016" cy="14390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0248039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74284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 smtClean="0"/>
              <a:t>Po zaschnutí na nabarvený papír obkreslete šablony očí, nosu, klobouku     a dalších libovolných doplňků.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8" name="Obrázek 7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7721" b="1656"/>
          <a:stretch/>
        </p:blipFill>
        <p:spPr bwMode="auto">
          <a:xfrm>
            <a:off x="2051720" y="3494499"/>
            <a:ext cx="3958770" cy="32814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7062032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96952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oplňky vystřihni a nalep na sněhuláka. </a:t>
            </a:r>
            <a:endParaRPr lang="cs-CZ" sz="2800" dirty="0"/>
          </a:p>
          <a:p>
            <a:r>
              <a:rPr lang="cs-CZ" sz="2800" dirty="0" smtClean="0"/>
              <a:t>Sněhuláka můžeš udělat z obou stran (tzn. </a:t>
            </a:r>
            <a:r>
              <a:rPr lang="cs-CZ" sz="2800" dirty="0"/>
              <a:t>v</a:t>
            </a:r>
            <a:r>
              <a:rPr lang="cs-CZ" sz="2800" dirty="0" smtClean="0"/>
              <a:t>šechny doplňky vyrobit ještě jednou, pozor např. na nos, šablonu musíš obrátit).</a:t>
            </a:r>
          </a:p>
          <a:p>
            <a:r>
              <a:rPr lang="cs-CZ" sz="2800" dirty="0" smtClean="0"/>
              <a:t>Na závěr nezapomeň obě části    sněhuláka slepit (v oblasti hlavy).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5" name="Obrázek 4" descr="\\Server\Userdokumenty\ucitele\PacaltovaZ\Dokumenty\IT\DUMy\VV\P1070045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35" t="60285" r="59812" b="13000"/>
          <a:stretch/>
        </p:blipFill>
        <p:spPr bwMode="auto">
          <a:xfrm>
            <a:off x="7524328" y="4653136"/>
            <a:ext cx="1482859" cy="2084539"/>
          </a:xfrm>
          <a:prstGeom prst="rect">
            <a:avLst/>
          </a:prstGeom>
          <a:noFill/>
          <a:ln>
            <a:noFill/>
          </a:ln>
          <a:scene3d>
            <a:camera prst="orthographicFront">
              <a:rot lat="0" lon="10800000" rev="0"/>
            </a:camera>
            <a:lightRig rig="threePt" dir="t"/>
          </a:scene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518802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96952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 smtClean="0"/>
              <a:t>Společně se spolužáky si můžeš            ze sněhuláků vytvořit adventní kalendář. </a:t>
            </a:r>
            <a:endParaRPr lang="cs-CZ" sz="2800" dirty="0"/>
          </a:p>
          <a:p>
            <a:r>
              <a:rPr lang="cs-CZ" sz="2800" dirty="0" smtClean="0"/>
              <a:t>Každý z vás si na sněhuláka napíše jedno číslo od 1 do 24 a může si do něj vložit nějakou sladkost.</a:t>
            </a:r>
          </a:p>
          <a:p>
            <a:r>
              <a:rPr lang="cs-CZ" sz="2800" dirty="0" smtClean="0"/>
              <a:t>Každý den adventu si pak svou       sladkost vezme jeden žák.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7" name="Obrázek 6" descr="\\Server\Userdokumenty\ucitele\PacaltovaZ\Dokumenty\IT\DUMy\VV\P107004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8" t="56143" r="83710" b="21572"/>
          <a:stretch/>
        </p:blipFill>
        <p:spPr bwMode="auto">
          <a:xfrm>
            <a:off x="6804248" y="4149080"/>
            <a:ext cx="1920008" cy="24344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6155867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996952"/>
            <a:ext cx="7992888" cy="4752528"/>
          </a:xfrm>
        </p:spPr>
        <p:txBody>
          <a:bodyPr>
            <a:noAutofit/>
          </a:bodyPr>
          <a:lstStyle/>
          <a:p>
            <a:r>
              <a:rPr lang="cs-CZ" sz="2800" dirty="0" smtClean="0"/>
              <a:t>Adventní kalendář žáků 4.C ZŠ Jičín, Husova.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  <p:pic>
        <p:nvPicPr>
          <p:cNvPr id="5" name="Obrázek 4" descr="\\Server\Userdokumenty\ucitele\PacaltovaZ\Dokumenty\IT\DUMy\VV\P1070045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714" r="2905" b="10715"/>
          <a:stretch/>
        </p:blipFill>
        <p:spPr bwMode="auto">
          <a:xfrm>
            <a:off x="246590" y="3068960"/>
            <a:ext cx="8629650" cy="35718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965921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7488832" cy="4051437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Práce navíc:                            </a:t>
            </a:r>
            <a:r>
              <a:rPr lang="cs-CZ" sz="2800" dirty="0" smtClean="0"/>
              <a:t>Vytvoření básně, písně nebo krátkého příběhu na vánoční motivy.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2973526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7488832" cy="405143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Krásné prožití adventu        a vánočních svátků :-)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864247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PacaltovaZ\Desktop\Nová složka\P1080458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44" t="7429" r="5905" b="8571"/>
          <a:stretch/>
        </p:blipFill>
        <p:spPr bwMode="auto">
          <a:xfrm>
            <a:off x="0" y="1144175"/>
            <a:ext cx="8097530" cy="573511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7990026" cy="1512168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dirty="0" smtClean="0"/>
              <a:t>Šablony</a:t>
            </a:r>
          </a:p>
          <a:p>
            <a:r>
              <a:rPr lang="cs-CZ" sz="2800" dirty="0" smtClean="0"/>
              <a:t>Šablony překopírujte do programu Microsoft Word, zvětšete je na celou stránku a vytiskněte na tvrdý papír.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694558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acaltovaZ\Desktop\Nová složka\P1080459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3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74" t="6000" r="4190" b="6429"/>
          <a:stretch/>
        </p:blipFill>
        <p:spPr bwMode="auto">
          <a:xfrm>
            <a:off x="0" y="905681"/>
            <a:ext cx="8487609" cy="597892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8005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PacaltovaZ\Desktop\Nová složka\P1080460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30" t="4428" r="5049" b="10143"/>
          <a:stretch/>
        </p:blipFill>
        <p:spPr bwMode="auto">
          <a:xfrm>
            <a:off x="0" y="1025318"/>
            <a:ext cx="8194936" cy="58326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62901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acaltovaZ\Desktop\Nová složka\P1080466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46" t="5107" r="5348" b="10086"/>
          <a:stretch/>
        </p:blipFill>
        <p:spPr bwMode="auto">
          <a:xfrm>
            <a:off x="0" y="1067785"/>
            <a:ext cx="8202673" cy="57902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97011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PacaltovaZ\Desktop\Nová složka\P1080470.JPG"/>
          <p:cNvPicPr/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067" t="2613" r="7131" b="4464"/>
          <a:stretch/>
        </p:blipFill>
        <p:spPr bwMode="auto">
          <a:xfrm>
            <a:off x="0" y="513751"/>
            <a:ext cx="7537764" cy="63442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5338913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7704856" cy="5733256"/>
          </a:xfrm>
        </p:spPr>
        <p:txBody>
          <a:bodyPr>
            <a:normAutofit fontScale="55000" lnSpcReduction="2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/>
              <a:t>Fotografie autorky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http://lubik59.rajce.idnes.cz/LEDOSOCHANI_5.2.2012/#IMG_4294.jpg</a:t>
            </a: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 smtClean="0"/>
              <a:t>https</a:t>
            </a:r>
            <a:r>
              <a:rPr lang="cs-CZ" sz="2800" dirty="0"/>
              <a:t>://www.google.cz/search?q=sn%C4%9Bhul%C3%A1k&amp;tbm=isch&amp;tbo=u&amp;source=univ&amp;sa=X&amp;ei=TMb_UZKcGqSk4gTXloGoBg&amp;ved=0CC4QsAQ&amp;biw=1366&amp;bih=673#facrc=_&amp;imgdii=_&amp;</a:t>
            </a:r>
            <a:r>
              <a:rPr lang="cs-CZ" sz="2800" dirty="0" smtClean="0"/>
              <a:t>imgrc=wAuGMf-2Cmuy5M%3A%3Bhchw6ufLg5uQcM%3Bhttp%253A%252F%252Fwww.rekordy.org%252Fobr%252Fsnehulak_olympia.jpg%3Bhttp%253A%252F%252Fwww.rekordy.org%252Fvyhledavani.php%253Ffulltext%253Did%2526hledej%253D81%3B350%3B218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https://www.google.cz/search?q=bruslen%C3%AD+foto&amp;tbm=isch&amp;tbo=u&amp;source=univ&amp;sa=X&amp;ei=vsf_UZ_dDsmu4QSQq4GQCQ&amp;ved=0CC4QsAQ&amp;biw=1366&amp;bih=673#facrc=_&amp;imgdii=_&amp;</a:t>
            </a:r>
            <a:r>
              <a:rPr lang="cs-CZ" sz="2800" dirty="0" smtClean="0"/>
              <a:t>imgrc=UMXlu8zlIH9Y5M%3A%3BpxeVENRCFaTy4M%3Bhttp%253A%252F%252Fwww.liberec-me-bavi.cz%252Fgalerie%252F194523.jpg%3Bhttp%253A%252F%252Fwww.liberec-me-bavi.cz%252Fcs%252Fprakticke-info%252Fsport-v-liberci%252Fliberec-brusleni-pod-sirym-nebem-pro-verejnost-v-arealu-sport-parku-liberec.html%3B430%3B418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382173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7704856" cy="5733256"/>
          </a:xfrm>
        </p:spPr>
        <p:txBody>
          <a:bodyPr>
            <a:normAutofit fontScale="55000" lnSpcReduction="20000"/>
          </a:bodyPr>
          <a:lstStyle/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b="1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https://www.google.cz/search?q=ly%C5%BEov%C3%A1n%C3%AD+foto&amp;tbm=isch&amp;tbo=u&amp;source=univ&amp;sa=X&amp;ei=Ncj_UfWGOoOS4ATQ6YDYBw&amp;ved=0CC4QsAQ&amp;biw=1366&amp;bih=673#facrc=_&amp;imgdii=_&amp;imgrc=nECeMypG8TzYCM%3A%3BqJ3nbLolOBXMwM%3Bhttp%253A%252F%252Fwww.rwe.cz%252Fcs%252Fimg%252Frwe-karta-lyze%252Fski_padajici_lyzar.jpg%3Bhttp%253A%252F%252Fwww.rwe.cz%252Fcs%252Fkarta%252Fnovinky-z-lyzovani-11294%252F%3B448%3B280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https://www.google.cz/search?q=zimn%C3%AD+lezen%C3%AD+foto&amp;tbm=isch&amp;tbo=u&amp;source=univ&amp;sa=X&amp;ei=aMn_UfadLYbd4QT6zoCIDw&amp;ved=0CC4QsAQ&amp;biw=1366&amp;bih=673#facrc=_&amp;imgdii=_&amp;imgrc=G98KOpMoAO2DIM%3A%3BlYQYNoJ_cpp8VM%3Bhttp%253A%252F%252Fwww.chataorlik.cz%252Fmedia%252Fimages%252Ftipy%252Fledopady(1).jpg%3Bhttp%253A%252F%252Fwww.chataorlik.cz%252Ftipy-v-okoli%252Fzimni-sporty%252Flezeni-po-vodopadech%3B425%3B278</a:t>
            </a:r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cs-CZ" sz="2800" dirty="0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/>
              <a:t>https://www.google.cz/search?q=sn%C4%9Bhul%C3%A1k&amp;tbm=isch&amp;tbo=u&amp;source=univ&amp;sa=X&amp;ei=TMb_UZKcGqSk4gTXloGoBg&amp;ved=0CC4QsAQ&amp;biw=1366&amp;bih=673#facrc=_&amp;imgdii=_&amp;imgrc=t2KjsoI4jSUazM%3A%3B_TXoFJCGQbDFFM%3Bhttp%253A%252F%252Fwww.inter-nabytek.cz%252FUser_Files%252Fphotos%252F4c80da1c7d35629507-2.jpg%3Bhttp%253A%252F%252Fwww.inter-nabytek.cz%252Fsnehulak-29507-2.html%3B559%3B700</a:t>
            </a:r>
          </a:p>
        </p:txBody>
      </p:sp>
    </p:spTree>
    <p:extLst>
      <p:ext uri="{BB962C8B-B14F-4D97-AF65-F5344CB8AC3E}">
        <p14:creationId xmlns:p14="http://schemas.microsoft.com/office/powerpoint/2010/main" val="175033985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304</TotalTime>
  <Words>400</Words>
  <Application>Microsoft Office PowerPoint</Application>
  <PresentationFormat>Předvádění na obrazovce (4:3)</PresentationFormat>
  <Paragraphs>106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Winter</vt:lpstr>
      <vt:lpstr>Prezentace aplikace PowerPoint</vt:lpstr>
      <vt:lpstr>Prezentace aplikace PowerPoint</vt:lpstr>
      <vt:lpstr>Sněhulák</vt:lpstr>
      <vt:lpstr>Prezentace aplikace PowerPoint</vt:lpstr>
      <vt:lpstr>Sněhulák</vt:lpstr>
      <vt:lpstr>Sněhulák</vt:lpstr>
      <vt:lpstr>Sněhulák</vt:lpstr>
      <vt:lpstr>Sněhulák</vt:lpstr>
      <vt:lpstr>Sněhulák</vt:lpstr>
      <vt:lpstr>Sněhulák</vt:lpstr>
      <vt:lpstr>Sněhulák</vt:lpstr>
      <vt:lpstr>Sněhulák</vt:lpstr>
      <vt:lpstr>Sněhulák</vt:lpstr>
      <vt:lpstr>Sněhulák</vt:lpstr>
      <vt:lpstr>Sněhulák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Sněhulák</vt:lpstr>
      <vt:lpstr>Sněhulák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39</cp:revision>
  <dcterms:created xsi:type="dcterms:W3CDTF">2013-07-29T19:42:22Z</dcterms:created>
  <dcterms:modified xsi:type="dcterms:W3CDTF">2013-08-10T13:52:22Z</dcterms:modified>
</cp:coreProperties>
</file>