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61" r:id="rId6"/>
    <p:sldId id="259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4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3E90E7-609B-498B-B5EB-7E1F92807DEF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120268-4094-4F5F-A85A-CFCB6783F8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40D96-408F-4B11-8CB9-02E8ADEABEFF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A756DF-94FC-4993-A2C8-83BBEC6842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3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A366F-27BA-4555-A304-D9A1245656B0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0F683F-3B7D-4ED7-9B08-60609ABD8B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3CC37-F1E3-4197-AB3E-FC6B2A88ADAA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8BFB7F-5E16-4FF0-A163-D87CA6DC3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6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DA4B43-7992-4506-A79E-3EC8668AB8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A4F28A-A61A-4E98-9F83-EC43496662A3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66AA6A-C695-47E4-9AE2-6D49F2AEF9DC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4DD9CF-8B38-4746-9A1F-C06D03259E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2B4CB-9FD3-4682-A9AA-6838392C6EE6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077AD4-5ADA-42E4-A130-F118BCDF66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B6BDA-79D5-40FB-8623-BECE981E252E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0C8D51-B3E9-4ACB-B419-6261F10823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680FC9-ED05-4006-B137-95F295DBF4AF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CB070D-0557-4EA4-91CE-15DB6ED9E9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A7E757-B34D-44C6-B47A-F53ED0B18D6A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9FC52-7CE4-4034-A2A5-A255669836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D6E4DC-DCE7-4EAF-AD42-ABB3A760917C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682C5-0130-4120-9C45-23931CB2AF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AF93F8B-6CD2-49F6-B5E2-53C9251C48E5}" type="datetimeFigureOut">
              <a:rPr lang="cs-CZ"/>
              <a:pPr>
                <a:defRPr/>
              </a:pPr>
              <a:t>10.8.2013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2EDE1522-1C54-4C2C-9943-3419709B42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3" r:id="rId1"/>
    <p:sldLayoutId id="2147483677" r:id="rId2"/>
    <p:sldLayoutId id="2147483684" r:id="rId3"/>
    <p:sldLayoutId id="2147483678" r:id="rId4"/>
    <p:sldLayoutId id="2147483685" r:id="rId5"/>
    <p:sldLayoutId id="2147483679" r:id="rId6"/>
    <p:sldLayoutId id="2147483680" r:id="rId7"/>
    <p:sldLayoutId id="2147483686" r:id="rId8"/>
    <p:sldLayoutId id="2147483687" r:id="rId9"/>
    <p:sldLayoutId id="2147483681" r:id="rId10"/>
    <p:sldLayoutId id="214748368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37732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D6903D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oleObject" Target="../embeddings/Microsoft_Word_97_-_2003_Document1.doc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ra%C5%BEsk%C3%BD_hrad.JPG" TargetMode="External"/><Relationship Id="rId3" Type="http://schemas.openxmlformats.org/officeDocument/2006/relationships/hyperlink" Target="http://commons.wikimedia.org/wiki/File:Ctin%C4%9Bves_a_%C5%98%C3%ADp_(01).jpg" TargetMode="External"/><Relationship Id="rId7" Type="http://schemas.openxmlformats.org/officeDocument/2006/relationships/hyperlink" Target="http://commons.wikimedia.org/wiki/File:Josef_Mathauser_-_P%C5%99emysl_Or%C3%A1%C4%8D_za_kn%C3%AD%C5%BEete_povol%C3%A1n.jpg" TargetMode="External"/><Relationship Id="rId2" Type="http://schemas.openxmlformats.org/officeDocument/2006/relationships/hyperlink" Target="http://commons.wikimedia.org/wiki/File:Josef_Mathauser_-_Praotec_%C4%8Cech_na_ho%C5%99e_%C5%98%C3%ADp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ommons.wikimedia.org/wiki/File:MikolasAles_Bivoj.PNG" TargetMode="External"/><Relationship Id="rId5" Type="http://schemas.openxmlformats.org/officeDocument/2006/relationships/hyperlink" Target="http://commons.wikimedia.org/wiki/File:Bazilika_sv._Petra_a_Pavla,_Vy%C5%A1ehrad_1.jpg" TargetMode="External"/><Relationship Id="rId4" Type="http://schemas.openxmlformats.org/officeDocument/2006/relationships/hyperlink" Target="http://commons.wikimedia.org/wiki/File:Josef_Mathauser_-_Kn%C3%AD%C5%BEe_Krok_s_dcerami_(Kazi,_Teta,_Libuse).jpg" TargetMode="External"/><Relationship Id="rId9" Type="http://schemas.openxmlformats.org/officeDocument/2006/relationships/hyperlink" Target="http://www.geocaching.com/seek/cache_details.aspx?guid=8e6ecb0c-8433-4040-9369-3a3c8f7c804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74298267"/>
              </p:ext>
            </p:extLst>
          </p:nvPr>
        </p:nvGraphicFramePr>
        <p:xfrm>
          <a:off x="1441450" y="103188"/>
          <a:ext cx="6262688" cy="66532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4" imgW="6262079" imgH="6653675" progId="Word.Document.8">
                  <p:embed/>
                </p:oleObj>
              </mc:Choice>
              <mc:Fallback>
                <p:oleObj name="Document" r:id="rId4" imgW="6262079" imgH="6653675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441450" y="103188"/>
                        <a:ext cx="6262688" cy="665321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46561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odnadpis 10"/>
          <p:cNvSpPr>
            <a:spLocks noGrp="1"/>
          </p:cNvSpPr>
          <p:nvPr>
            <p:ph type="subTitle" idx="1"/>
          </p:nvPr>
        </p:nvSpPr>
        <p:spPr>
          <a:xfrm>
            <a:off x="457200" y="3700463"/>
            <a:ext cx="8305800" cy="1143000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Z  ČESKÝCH  POVĚSTÍ</a:t>
            </a:r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O PRAOTCI ČECHOVI</a:t>
            </a:r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 bájné pravlasti Slovanů na řece Visle žili bratři Čech a Lech.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Rozhodli se, že pro své rodiny vyhledají novou vlast.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Svolali své rody, shromáždili stáda a vydali se na cestu. Po mnohých útrapách došli až pod horu Říp. Rozložili se na úpatí, aby si odpočinuli.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Za svítání vystoupil Čech na vrchol hory, přehlédl krajinu  a řekl: „Zde je země zaslíbená, zvěře a ptáků plná, medem oplývající“.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Lidem se země líbila. Rozhodli, aby se jmenovala Čechy.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077072"/>
            <a:ext cx="3051230" cy="1973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5" y="2060848"/>
            <a:ext cx="3083453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O  KROKOVI</a:t>
            </a:r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/>
          <a:lstStyle/>
          <a:p>
            <a:r>
              <a:rPr lang="cs-CZ" dirty="0" smtClean="0"/>
              <a:t>P smrti Čecha nastoupil na trůn vojvoda Krok. Dal na skále postavit hrad Vyšehrad.</a:t>
            </a:r>
          </a:p>
          <a:p>
            <a:r>
              <a:rPr lang="cs-CZ" dirty="0" smtClean="0"/>
              <a:t>Měl tři hezké a moudré dcery: Kazi, Tetu a Libuši. Často se  s nimi radil.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2487" y="4653135"/>
            <a:ext cx="2681562" cy="1754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348880"/>
            <a:ext cx="2032784" cy="30495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O  BIVOJOVI</a:t>
            </a:r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>
            <a:normAutofit fontScale="850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 Krokově smrti zvolila rada starších za kněžnu moudrou a krásnou Libuši. Ráda pobývala se sestrami na zahradě. Jednou je vyrušil křik.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Sestry vyšly na nádvoří, kam statečný lovec Bivoj přinášel kance, který pustošil rolníkům pole. Bivoj ho zabil.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Libuše se mu odměnila všichni oslavovali.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Sličná Kazi se do něj zamilovala a na hradě </a:t>
            </a:r>
            <a:r>
              <a:rPr lang="cs-CZ" dirty="0" err="1" smtClean="0"/>
              <a:t>Kazíně</a:t>
            </a:r>
            <a:r>
              <a:rPr lang="cs-CZ" dirty="0" smtClean="0"/>
              <a:t> se konala svatba.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060848"/>
            <a:ext cx="1730044" cy="3627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  PŘEMYSLOVI  A  LIBUŠI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>
            <a:normAutofit fontScale="77500" lnSpcReduction="2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Mezi dvěma rody vypukl spor o půdu. Libuše soudila vladyky obou rodů.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Jeden nebyl spokojen. Křičel: „Hanba mužům, kterým žena vládne!“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Kněžna rozhodla, aby si zvolili knížete, kterého si vezme za muže.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Následovali jejího koně, až došli do vsi Stadice. Budoucí kníže Přemysl tam oral pole.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Vladykové ho doprovodili na Vyšehrad. Po slavné svatbě se ujal vlády po boku kněžny Libuše.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64904"/>
            <a:ext cx="3087613" cy="1985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6056" y="1524000"/>
            <a:ext cx="3632080" cy="4209256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mtClean="0">
                <a:solidFill>
                  <a:schemeClr val="accent2">
                    <a:lumMod val="75000"/>
                  </a:schemeClr>
                </a:solidFill>
              </a:rPr>
              <a:t>LIBUŠE</a:t>
            </a:r>
            <a:endParaRPr lang="cs-CZ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238" cy="4572000"/>
          </a:xfrm>
        </p:spPr>
        <p:txBody>
          <a:bodyPr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Libuše byla obdařena zvláštní věšteckou mocí. Jednou se s knížetem a družinou zastavila nad strmým břehem Vltavy, pohlédla na lesy za řekou a věštila.</a:t>
            </a:r>
          </a:p>
          <a:p>
            <a:pPr marL="274320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Knížecí družina jela do míst, která kněžna označila. V hlubokém lese našli nuže, jak tesá práh domu. Vystavěli tam hrad a nazvali ho Prahou.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228916"/>
            <a:ext cx="3954015" cy="2965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3158196"/>
          </a:xfrm>
        </p:spPr>
        <p:txBody>
          <a:bodyPr/>
          <a:lstStyle/>
          <a:p>
            <a:r>
              <a:rPr lang="cs-CZ" sz="900" dirty="0" smtClean="0">
                <a:hlinkClick r:id="rId2"/>
              </a:rPr>
              <a:t>http://commons.wikimedia.org/wiki/File%3AJosef_Mathauser_-_Praotec_%C4%8Cech_na_ho%C5%99e_%C5%98%C3%ADp.jpg</a:t>
            </a:r>
            <a:endParaRPr lang="cs-CZ" sz="900" dirty="0" smtClean="0"/>
          </a:p>
          <a:p>
            <a:r>
              <a:rPr lang="cs-CZ" sz="900" dirty="0" smtClean="0">
                <a:hlinkClick r:id="rId3"/>
              </a:rPr>
              <a:t>http://commons.wikimedia.org/wiki/File%3ACtin%C4%9Bves_a_%C5%98%C3%ADp_(01).jpg</a:t>
            </a:r>
            <a:endParaRPr lang="cs-CZ" sz="900" dirty="0" smtClean="0"/>
          </a:p>
          <a:p>
            <a:r>
              <a:rPr lang="cs-CZ" sz="900" dirty="0" smtClean="0">
                <a:hlinkClick r:id="rId4"/>
              </a:rPr>
              <a:t>http://commons.wikimedia.org/wiki/File%3AJosef_Mathauser_-_Kn%C3%AD%C5%BEe_Krok_s_dcerami_(Kazi%2C_Teta%2C_Libuse).jpg</a:t>
            </a:r>
            <a:endParaRPr lang="cs-CZ" sz="900" dirty="0" smtClean="0"/>
          </a:p>
          <a:p>
            <a:r>
              <a:rPr lang="cs-CZ" sz="900" dirty="0" smtClean="0">
                <a:hlinkClick r:id="rId5"/>
              </a:rPr>
              <a:t>http</a:t>
            </a:r>
            <a:r>
              <a:rPr lang="cs-CZ" sz="900" dirty="0">
                <a:hlinkClick r:id="rId5"/>
              </a:rPr>
              <a:t>://commons.wikimedia.org/wiki/File%3ABazilika_sv._</a:t>
            </a:r>
            <a:r>
              <a:rPr lang="cs-CZ" sz="900" dirty="0" smtClean="0">
                <a:hlinkClick r:id="rId5"/>
              </a:rPr>
              <a:t>Petra_a_Pavla%2C_Vy%C5%A1ehrad_1.jpg</a:t>
            </a:r>
            <a:endParaRPr lang="cs-CZ" sz="900" dirty="0" smtClean="0"/>
          </a:p>
          <a:p>
            <a:r>
              <a:rPr lang="cs-CZ" sz="900" dirty="0">
                <a:hlinkClick r:id="rId6"/>
              </a:rPr>
              <a:t>http://</a:t>
            </a:r>
            <a:r>
              <a:rPr lang="cs-CZ" sz="900" dirty="0" smtClean="0">
                <a:hlinkClick r:id="rId6"/>
              </a:rPr>
              <a:t>commons.wikimedia.org/wiki/File%3AMikolasAles_Bivoj.PNG</a:t>
            </a:r>
            <a:endParaRPr lang="cs-CZ" sz="900" dirty="0" smtClean="0"/>
          </a:p>
          <a:p>
            <a:r>
              <a:rPr lang="cs-CZ" sz="900" dirty="0">
                <a:hlinkClick r:id="rId7"/>
              </a:rPr>
              <a:t>http://commons.wikimedia.org/wiki/File%3AJosef_Mathauser_-_</a:t>
            </a:r>
            <a:r>
              <a:rPr lang="cs-CZ" sz="900" dirty="0" smtClean="0">
                <a:hlinkClick r:id="rId7"/>
              </a:rPr>
              <a:t>P%C5%99emysl_Or%C3%A1%C4%8D_za_kn%C3%AD%C5%BEete_povol%C3%A1n.jpg</a:t>
            </a:r>
            <a:endParaRPr lang="cs-CZ" sz="900" dirty="0" smtClean="0"/>
          </a:p>
          <a:p>
            <a:r>
              <a:rPr lang="cs-CZ" sz="900" dirty="0" smtClean="0">
                <a:hlinkClick r:id="rId8"/>
              </a:rPr>
              <a:t>http</a:t>
            </a:r>
            <a:r>
              <a:rPr lang="cs-CZ" sz="900" dirty="0">
                <a:hlinkClick r:id="rId8"/>
              </a:rPr>
              <a:t>://</a:t>
            </a:r>
            <a:r>
              <a:rPr lang="cs-CZ" sz="900" dirty="0" smtClean="0">
                <a:hlinkClick r:id="rId8"/>
              </a:rPr>
              <a:t>commons.wikimedia.org/wiki/File%3APra%C5%BEsk%C3%BD_hrad.JPG</a:t>
            </a:r>
            <a:endParaRPr lang="cs-CZ" sz="900" dirty="0" smtClean="0"/>
          </a:p>
          <a:p>
            <a:r>
              <a:rPr lang="cs-CZ" sz="900" dirty="0">
                <a:hlinkClick r:id="rId9"/>
              </a:rPr>
              <a:t>http://</a:t>
            </a:r>
            <a:r>
              <a:rPr lang="cs-CZ" sz="900" dirty="0" smtClean="0">
                <a:hlinkClick r:id="rId9"/>
              </a:rPr>
              <a:t>www.geocaching.com/seek/cache_details.aspx?guid=8e6ecb0c-8433-4040-9369-3a3c8f7c8043</a:t>
            </a:r>
            <a:endParaRPr lang="cs-CZ" sz="900" dirty="0" smtClean="0"/>
          </a:p>
          <a:p>
            <a:endParaRPr lang="cs-CZ" sz="9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9131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117</TotalTime>
  <Words>386</Words>
  <Application>Microsoft Office PowerPoint</Application>
  <PresentationFormat>Předvádění na obrazovce (4:3)</PresentationFormat>
  <Paragraphs>33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Papír</vt:lpstr>
      <vt:lpstr>Document</vt:lpstr>
      <vt:lpstr>Prezentace aplikace PowerPoint</vt:lpstr>
      <vt:lpstr>    Z  ČESKÝCH  POVĚSTÍ</vt:lpstr>
      <vt:lpstr>O PRAOTCI ČECHOVI</vt:lpstr>
      <vt:lpstr>O  KROKOVI</vt:lpstr>
      <vt:lpstr>O  BIVOJOVI</vt:lpstr>
      <vt:lpstr>O  PŘEMYSLOVI  A  LIBUŠI</vt:lpstr>
      <vt:lpstr>LIBUŠE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 ČESKÝCH  POVĚSTÍ</dc:title>
  <dc:creator>User</dc:creator>
  <cp:lastModifiedBy>Kantor</cp:lastModifiedBy>
  <cp:revision>15</cp:revision>
  <dcterms:created xsi:type="dcterms:W3CDTF">2011-11-05T14:52:51Z</dcterms:created>
  <dcterms:modified xsi:type="dcterms:W3CDTF">2013-08-10T17:35:18Z</dcterms:modified>
</cp:coreProperties>
</file>