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9"/>
  </p:handoutMasterIdLst>
  <p:sldIdLst>
    <p:sldId id="263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9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062B80-AD79-469E-82A2-62C18678985C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9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9EF4A7-7D38-4AD8-B0C6-A15DCB39F0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913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D43AA9-24C1-4318-9FEB-036B39393593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9D43AA9-24C1-4318-9FEB-036B39393593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96DB618-3180-4555-A320-D8E6A8876B74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otosearch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2305809"/>
              </p:ext>
            </p:extLst>
          </p:nvPr>
        </p:nvGraphicFramePr>
        <p:xfrm>
          <a:off x="1187624" y="1484780"/>
          <a:ext cx="7776864" cy="5112572"/>
        </p:xfrm>
        <a:graphic>
          <a:graphicData uri="http://schemas.openxmlformats.org/drawingml/2006/table">
            <a:tbl>
              <a:tblPr firstRow="1" firstCol="1" bandRow="1">
                <a:tableStyleId>{0E3FDE45-AF77-4B5C-9715-49D594BDF05E}</a:tableStyleId>
              </a:tblPr>
              <a:tblGrid>
                <a:gridCol w="1512577"/>
                <a:gridCol w="6264287"/>
              </a:tblGrid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VY_32_INOVACE_ICT_8B_3B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9233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</a:t>
                      </a:r>
                      <a:r>
                        <a:rPr lang="cs-CZ" sz="1200">
                          <a:effectLst/>
                        </a:rPr>
                        <a:t>, </a:t>
                      </a:r>
                      <a:r>
                        <a:rPr lang="cs-CZ" sz="1200" smtClean="0">
                          <a:effectLst/>
                        </a:rPr>
                        <a:t>Informační a komunikační</a:t>
                      </a:r>
                      <a:r>
                        <a:rPr lang="cs-CZ" sz="1200" baseline="0" smtClean="0">
                          <a:effectLst/>
                        </a:rPr>
                        <a:t> technologie (ICT)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Počítačové sítě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18. 1. 2012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5519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2159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Výkladová hodina - Počítačové sítě je rozdělena do tří částí. V této první částí se žáci seznámí s tím, co je to počítačová síť, něco z historie sítí, proč nastavit přístupová práva.  Žáci spolupracují pomocí různých otázek z dané oblasti, kterými učitel nejdříve zjistí, zda na toto téma něco znají. Při hodině je využit dataprojektor a počítače.</a:t>
                      </a:r>
                    </a:p>
                    <a:p>
                      <a:pPr marL="2159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16632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142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Počítačové sítě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51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Historie počítačových sítí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800600"/>
          </a:xfrm>
        </p:spPr>
        <p:txBody>
          <a:bodyPr/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Počátek počítačových sítí se datuje do doby, kdy počítače byly příliš drahé a velké.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podnicích a institucích existovala vždy jedna centrální výpočetní jednotka, o jejíž výkon se dělili uživatelé po síti – každý uživatel měl k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dispozici terminál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(monitor a klávesnici)</a:t>
            </a:r>
          </a:p>
        </p:txBody>
      </p:sp>
      <p:pic>
        <p:nvPicPr>
          <p:cNvPr id="1026" name="Picture 2" descr="http://comps.fotosearch.com/bigcomps/IGS/IGS543/SF011-0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9061" y="3068960"/>
            <a:ext cx="3350579" cy="3417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193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Co je počítačová síť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1435100" y="1447800"/>
            <a:ext cx="7499350" cy="5149850"/>
          </a:xfrm>
        </p:spPr>
        <p:txBody>
          <a:bodyPr/>
          <a:lstStyle/>
          <a:p>
            <a:r>
              <a:rPr lang="cs-CZ" sz="2400" b="1" u="sng" smtClean="0">
                <a:latin typeface="Times New Roman" pitchFamily="18" charset="0"/>
                <a:cs typeface="Times New Roman" pitchFamily="18" charset="0"/>
              </a:rPr>
              <a:t>Počítačovou sítí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se obecně rozumí spojení dvou a více počítačů prostřednictvím kabelu, telefonní linky, optického vlákna tak, aby byly schopny vzájemně komunikovat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Sítě slouží zejména jako prostředek pro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sdílení dat a drahých zařízení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(tiskárny, …) a umožňují i jejich efektivnější využívání.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Sdílení dat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– je velkou výhodou, v jednom programu může současně pracovat několik uživatelů, přitom data i programy jsou na síti pouze jednou, a jakákoliv změna se projeví všem uživatelům</a:t>
            </a:r>
          </a:p>
        </p:txBody>
      </p:sp>
    </p:spTree>
    <p:extLst>
      <p:ext uri="{BB962C8B-B14F-4D97-AF65-F5344CB8AC3E}">
        <p14:creationId xmlns:p14="http://schemas.microsoft.com/office/powerpoint/2010/main" val="259301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Přístupová práva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1258888" y="1447800"/>
            <a:ext cx="7675562" cy="4800600"/>
          </a:xfrm>
        </p:spPr>
        <p:txBody>
          <a:bodyPr/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omezují přístup uživatele do sítě – např. nemohou měnit data, která se nachází přímo v síti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součástí sítí je zabezpečení a přidělování přístupových práv k jednotlivým adresářům, souborům…</a:t>
            </a:r>
          </a:p>
        </p:txBody>
      </p:sp>
    </p:spTree>
    <p:extLst>
      <p:ext uri="{BB962C8B-B14F-4D97-AF65-F5344CB8AC3E}">
        <p14:creationId xmlns:p14="http://schemas.microsoft.com/office/powerpoint/2010/main" val="1302744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Co je potřeba pro připojení do sítě?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počítač musí obsahovat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síťovou kartu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HW zařízení umožňující připojení k síti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 síťové kartě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musí být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fyzicky připojena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fungující síť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počítači musí být nainstalován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OS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který podporuje chod sítě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 legální vstup do sítě je třeba, aby uživatel měl vytvořen v síti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uživatelský účet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pod kterým bude do sítě vstupovat</a:t>
            </a:r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35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685056"/>
          </a:xfrm>
        </p:spPr>
        <p:txBody>
          <a:bodyPr>
            <a:normAutofit fontScale="92500" lnSpcReduction="20000"/>
          </a:bodyPr>
          <a:lstStyle/>
          <a:p>
            <a:r>
              <a:rPr lang="cs-CZ" sz="1400" dirty="0" smtClean="0"/>
              <a:t>Obrázek je použit z webových stránek: </a:t>
            </a:r>
            <a:r>
              <a:rPr lang="cs-CZ" sz="1400" dirty="0" smtClean="0">
                <a:hlinkClick r:id="rId2"/>
              </a:rPr>
              <a:t>www.fotosearch.cz</a:t>
            </a:r>
            <a:endParaRPr lang="cs-CZ" sz="1400" dirty="0" smtClean="0"/>
          </a:p>
          <a:p>
            <a:r>
              <a:rPr lang="de-DE" sz="1400" dirty="0"/>
              <a:t>FIRMA IMAGE. </a:t>
            </a:r>
            <a:r>
              <a:rPr lang="de-DE" sz="1400" i="1" dirty="0" err="1"/>
              <a:t>Fotosearch</a:t>
            </a:r>
            <a:r>
              <a:rPr lang="de-DE" sz="1400" dirty="0"/>
              <a:t> [online]. [</a:t>
            </a:r>
            <a:r>
              <a:rPr lang="de-DE" sz="1400" dirty="0" err="1"/>
              <a:t>cit</a:t>
            </a:r>
            <a:r>
              <a:rPr lang="de-DE" sz="1400" dirty="0"/>
              <a:t>. 27.5.2012]. </a:t>
            </a:r>
            <a:r>
              <a:rPr lang="de-DE" sz="1400" dirty="0" err="1"/>
              <a:t>Dostupný</a:t>
            </a:r>
            <a:r>
              <a:rPr lang="de-DE" sz="1400" dirty="0"/>
              <a:t> na WWW: &lt;http://www.fotosearch.cz/IGS543/sf011-006/&gt;. 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3424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72</TotalTime>
  <Words>386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Počítačové sítě</vt:lpstr>
      <vt:lpstr>Historie počítačových sítí</vt:lpstr>
      <vt:lpstr>Co je počítačová síť</vt:lpstr>
      <vt:lpstr>Přístupová práva</vt:lpstr>
      <vt:lpstr>Co je potřeba pro připojení do sítě?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Vackovi</dc:creator>
  <cp:lastModifiedBy>Správce</cp:lastModifiedBy>
  <cp:revision>18</cp:revision>
  <cp:lastPrinted>2012-03-27T09:19:09Z</cp:lastPrinted>
  <dcterms:created xsi:type="dcterms:W3CDTF">2011-09-22T15:15:15Z</dcterms:created>
  <dcterms:modified xsi:type="dcterms:W3CDTF">2013-08-11T15:58:31Z</dcterms:modified>
</cp:coreProperties>
</file>