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5B5952-B973-4DD5-BFE4-188EF50245A2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613A65-4F0C-4BE7-8D41-6CA01AC2B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966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312359"/>
      </p:ext>
    </p:extLst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083095"/>
      </p:ext>
    </p:extLst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775525"/>
      </p:ext>
    </p:extLst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799234"/>
      </p:ext>
    </p:extLst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508603"/>
      </p:ext>
    </p:extLst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596012"/>
      </p:ext>
    </p:extLst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050824"/>
      </p:ext>
    </p:extLst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304445"/>
      </p:ext>
    </p:extLst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328702"/>
      </p:ext>
    </p:extLst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79687"/>
      </p:ext>
    </p:extLst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400768"/>
      </p:ext>
    </p:extLst>
  </p:cSld>
  <p:clrMapOvr>
    <a:masterClrMapping/>
  </p:clrMapOvr>
  <p:transition spd="slow"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777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211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2558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0020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3981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6099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5936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3530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9162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6124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711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E6ACEE-9A56-4B6A-BB39-28178689CEB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A97265-DACC-4E49-85D0-1334A3823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680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417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lovodi%C4%8Dov%C3%A1_dioda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VY_32_INOVACE_18_04_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Polovodičová dioda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Prezentace pro  9. ročník. K výkladu a praktickému odzkoušení polovodičové diody. K výkladu je použito interaktivní tabule.</a:t>
            </a:r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7176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Polovodičová dioda</a:t>
            </a:r>
            <a:endParaRPr lang="cs-CZ" sz="6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2564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u="sng" dirty="0" smtClean="0"/>
              <a:t>je elektrotechnická součástka</a:t>
            </a:r>
            <a:r>
              <a:rPr lang="cs-CZ" dirty="0" smtClean="0"/>
              <a:t>, jejímž úkolem v elektrickém obvodu je propouštět elektrický proud jedním směrem</a:t>
            </a:r>
          </a:p>
          <a:p>
            <a:r>
              <a:rPr lang="cs-CZ" dirty="0" smtClean="0"/>
              <a:t>se skládá ze </a:t>
            </a:r>
            <a:r>
              <a:rPr lang="cs-CZ" dirty="0" smtClean="0">
                <a:solidFill>
                  <a:srgbClr val="FF0000"/>
                </a:solidFill>
              </a:rPr>
              <a:t>dvou příměsových polovodičů</a:t>
            </a:r>
            <a:r>
              <a:rPr lang="cs-CZ" dirty="0" smtClean="0"/>
              <a:t> - jeden polovodič je typu N (katoda) a druhý polovodič je typu P (anoda). Na rozhraní polovodičů vznikne přechod PN (hradlová vrstva), který v ideálním případě </a:t>
            </a:r>
            <a:r>
              <a:rPr lang="cs-CZ" u="sng" dirty="0" smtClean="0">
                <a:solidFill>
                  <a:srgbClr val="FF0000"/>
                </a:solidFill>
              </a:rPr>
              <a:t>propouští proud pouze jedním směrem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87480136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7"/>
            <a:ext cx="8229600" cy="4104456"/>
          </a:xfrm>
        </p:spPr>
        <p:txBody>
          <a:bodyPr/>
          <a:lstStyle/>
          <a:p>
            <a:r>
              <a:rPr lang="cs-CZ" dirty="0" smtClean="0"/>
              <a:t>Základem diody bývá křemíková nebo germaniová destička, obohacená z jedné strany o prvek s pěti valenčními elektrony (fosfor, arsen), z druhé strany o prvek s třemi valenčními elektrony (bor, hliník, galium, indium). Vzájemným silovým působením mezi částicemi se na přechodu PN vytvoří vnitřní elektrické pole.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062375" y="4149080"/>
            <a:ext cx="2680616" cy="1262474"/>
            <a:chOff x="4072391" y="4293096"/>
            <a:chExt cx="2680616" cy="1800000"/>
          </a:xfrm>
        </p:grpSpPr>
        <p:sp>
          <p:nvSpPr>
            <p:cNvPr id="4" name="Obdélník 3"/>
            <p:cNvSpPr/>
            <p:nvPr/>
          </p:nvSpPr>
          <p:spPr>
            <a:xfrm>
              <a:off x="5292080" y="4293096"/>
              <a:ext cx="180000" cy="1800000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 flipH="1">
              <a:off x="5215625" y="4293096"/>
              <a:ext cx="152910" cy="1800000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5429773" y="4293096"/>
              <a:ext cx="180000" cy="18000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7"/>
            <p:cNvCxnSpPr>
              <a:stCxn id="5" idx="3"/>
            </p:cNvCxnSpPr>
            <p:nvPr/>
          </p:nvCxnSpPr>
          <p:spPr>
            <a:xfrm flipH="1">
              <a:off x="4072391" y="5193096"/>
              <a:ext cx="114323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>
              <a:off x="5609773" y="5184927"/>
              <a:ext cx="114323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374" y="5903749"/>
            <a:ext cx="2680617" cy="917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699792" y="5309918"/>
            <a:ext cx="17775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anoda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42990" y="5309917"/>
            <a:ext cx="17775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katoda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6801473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Zapojení polovodičové diody:</a:t>
            </a:r>
            <a:endParaRPr lang="cs-CZ" dirty="0"/>
          </a:p>
        </p:txBody>
      </p:sp>
      <p:pic>
        <p:nvPicPr>
          <p:cNvPr id="2052" name="Picture 4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257" y="2119332"/>
            <a:ext cx="3600000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615" y="2092008"/>
            <a:ext cx="3600000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Kruhová šipka 5"/>
          <p:cNvSpPr/>
          <p:nvPr/>
        </p:nvSpPr>
        <p:spPr>
          <a:xfrm rot="16200000">
            <a:off x="2147465" y="1940571"/>
            <a:ext cx="1055585" cy="2736304"/>
          </a:xfrm>
          <a:prstGeom prst="circular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Kruhová šipka 10"/>
          <p:cNvSpPr/>
          <p:nvPr/>
        </p:nvSpPr>
        <p:spPr>
          <a:xfrm rot="5400000" flipH="1">
            <a:off x="5124327" y="1940568"/>
            <a:ext cx="1055585" cy="2736304"/>
          </a:xfrm>
          <a:prstGeom prst="circular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1835696" y="3559332"/>
            <a:ext cx="2088232" cy="238994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004048" y="3532008"/>
            <a:ext cx="1728192" cy="241727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75856" y="5951492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směr proudu v obvodu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6237771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1" grpId="0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45023"/>
          </a:xfrm>
        </p:spPr>
        <p:txBody>
          <a:bodyPr/>
          <a:lstStyle/>
          <a:p>
            <a:r>
              <a:rPr lang="cs-CZ" dirty="0" smtClean="0"/>
              <a:t>Při zapojení k stejnosměrnému napětí buď dioda propouští nebo nepropouští proud</a:t>
            </a:r>
          </a:p>
          <a:p>
            <a:r>
              <a:rPr lang="cs-CZ" dirty="0" smtClean="0"/>
              <a:t>Při zapojení ke </a:t>
            </a:r>
            <a:r>
              <a:rPr lang="cs-CZ" u="sng" dirty="0" smtClean="0"/>
              <a:t>střídavému napětí</a:t>
            </a:r>
            <a:r>
              <a:rPr lang="cs-CZ" dirty="0" smtClean="0"/>
              <a:t> propouští proud pouze v určitém směru (pouze v jedné polovině periody), užití jako </a:t>
            </a:r>
            <a:r>
              <a:rPr lang="cs-CZ" b="1" dirty="0" smtClean="0">
                <a:solidFill>
                  <a:srgbClr val="FF0000"/>
                </a:solidFill>
              </a:rPr>
              <a:t>USMĚRŇOVAČ</a:t>
            </a:r>
          </a:p>
          <a:p>
            <a:r>
              <a:rPr lang="cs-CZ" dirty="0" smtClean="0"/>
              <a:t>Proud se nazývá </a:t>
            </a:r>
            <a:r>
              <a:rPr lang="cs-CZ" b="1" dirty="0" smtClean="0">
                <a:solidFill>
                  <a:srgbClr val="FF0000"/>
                </a:solidFill>
              </a:rPr>
              <a:t>TEPAVÝ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4006622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5182373" cy="2013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881" y="3789040"/>
            <a:ext cx="4554504" cy="2480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Graf usměrněného proudu: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95763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Voltampérová </a:t>
            </a:r>
            <a:r>
              <a:rPr lang="cs-CZ" dirty="0" smtClean="0"/>
              <a:t>charakteristika: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grafické znázornění závislosti proudu na </a:t>
            </a:r>
            <a:r>
              <a:rPr lang="cs-CZ" dirty="0" smtClean="0"/>
              <a:t>napětí</a:t>
            </a:r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560637"/>
            <a:ext cx="4680520" cy="4018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525390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prakticky odzkouší zapojení polovodičové diody v obvodě stejnosměrného i střídavého proudu</a:t>
            </a:r>
          </a:p>
          <a:p>
            <a:r>
              <a:rPr lang="cs-CZ" dirty="0" smtClean="0"/>
              <a:t>Následně si žáci zakreslí a napíší poznatky do sešitu</a:t>
            </a:r>
          </a:p>
        </p:txBody>
      </p:sp>
    </p:spTree>
    <p:extLst>
      <p:ext uri="{BB962C8B-B14F-4D97-AF65-F5344CB8AC3E}">
        <p14:creationId xmlns:p14="http://schemas.microsoft.com/office/powerpoint/2010/main" val="28308156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jsou z obrazců MS Office,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cs.wikipedia.org/wiki/Polovodi%C4%8Dov%C3%A1_dioda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9. ročník základní školy</a:t>
            </a:r>
            <a:r>
              <a:rPr lang="cs-CZ" sz="2400" dirty="0"/>
              <a:t> [učebnice]. dotisk 1. vydání. Praha: Prometheus, spol. s r. o., 2003. učebnice pro základní školy. ISBN 80-7196-119-1.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1513627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308</Words>
  <Application>Microsoft Office PowerPoint</Application>
  <PresentationFormat>Předvádění na obrazovce (4:3)</PresentationFormat>
  <Paragraphs>27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Motiv sady Office</vt:lpstr>
      <vt:lpstr>Název školy: ZŠ Klášterec nad Ohří, Krátká 676 Autor: Mgr. Zdeňka Horská Název materiálu: VY_32_INOVACE_18_04_ Polovodičová dioda Číslo projektu: CZ.1.07/1.4.00/21.1115  </vt:lpstr>
      <vt:lpstr>Polovodičová dioda</vt:lpstr>
      <vt:lpstr>Prezentace aplikace PowerPoint</vt:lpstr>
      <vt:lpstr>Prezentace aplikace PowerPoint</vt:lpstr>
      <vt:lpstr>Zapojení polovodičové diody:</vt:lpstr>
      <vt:lpstr>Použití:</vt:lpstr>
      <vt:lpstr>Graf usměrněného proudu:</vt:lpstr>
      <vt:lpstr>Voltampérová charakteristika: 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Polovodičová dioda</dc:title>
  <dc:creator>Kabinet</dc:creator>
  <cp:lastModifiedBy>Kabinet</cp:lastModifiedBy>
  <cp:revision>12</cp:revision>
  <dcterms:created xsi:type="dcterms:W3CDTF">2011-12-08T07:39:52Z</dcterms:created>
  <dcterms:modified xsi:type="dcterms:W3CDTF">2012-02-06T20:53:14Z</dcterms:modified>
</cp:coreProperties>
</file>