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1D84AAD-1A01-42A1-9FDB-5CC03005D5C7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1FC0B29-2DE5-4C8E-A087-D4CE16D91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rnspass-fuer-kinder.de/themen-uebersicht/bundeslaender/sachsen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resden.de/dig/de/sightseeing.php" TargetMode="External"/><Relationship Id="rId2" Type="http://schemas.openxmlformats.org/officeDocument/2006/relationships/hyperlink" Target="http://www.lernspass-fuer-kinder.de/themen-uebersicht/bundeslaender/hambu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79983331"/>
              </p:ext>
            </p:extLst>
          </p:nvPr>
        </p:nvGraphicFramePr>
        <p:xfrm>
          <a:off x="611560" y="2924944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VY_32_INOVACE_09C_08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Dresden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materiál byl vytvořen pro žáky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ročníku čtyřletého gymnázia přibližně na jednu vyučovací hodinu. Materiál obsahuje výklad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německém městě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Dresden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interaktivní </a:t>
            </a:r>
            <a:r>
              <a:rPr lang="de-DE" sz="2400" dirty="0" err="1" smtClean="0">
                <a:latin typeface="Times New Roman" pitchFamily="18" charset="0"/>
                <a:cs typeface="Times New Roman" pitchFamily="18" charset="0"/>
              </a:rPr>
              <a:t>kv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íz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film na webových stránkách.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Cíl vzdělávání: Žáci představí v německém jazyce základní informace o městě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Dresden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</a:t>
            </a: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Žáci řeší interaktivní cvičení a kvíz na tabuli,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ist die Hauptstadt des Bundeslandes Sachsen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durch sie fließt die Elbe 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im Zentrum finden sich viele berühmte Sehenswürdigkeiten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wird auch „Elbflorenz“ genannt, ursprünglich wegen seiner Kunstsammlungen</a:t>
            </a:r>
          </a:p>
          <a:p>
            <a:pPr algn="just">
              <a:lnSpc>
                <a:spcPct val="150000"/>
              </a:lnSpc>
              <a:buNone/>
            </a:pP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Dresden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078ENCPX\MC9004154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3573016"/>
            <a:ext cx="4587875" cy="29829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Im Jahre 1945 war Dresden bombardiert und im Jahre 2002 war in Dresden Hochwasser.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Nicht weit von Dresden liegen Schlösser Moritzburg und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Pilnitz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In Dresden lebte Erich Kästner, ein bekannter Schriftsteller. 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In Dresden wohnen mehr als 500 000 Einwohner.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Dresden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717032"/>
            <a:ext cx="280831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ist eine Kirche des Barocks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wurde von 1726 bis 1743 gebaut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im Zweiten Weltkrieg wurde sie schwer beschädigt</a:t>
            </a:r>
          </a:p>
          <a:p>
            <a:pPr algn="just"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m Jahre 1994 hat man mit dem Wiederaufbau begonnen und am 30. Oktober 2005 hat sie beendet</a:t>
            </a:r>
          </a:p>
          <a:p>
            <a:pPr algn="just">
              <a:lnSpc>
                <a:spcPct val="150000"/>
              </a:lnSpc>
            </a:pPr>
            <a:endParaRPr lang="de-DE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Frauenkirche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sus\AppData\Local\Microsoft\Windows\Temporary Internet Files\Content.IE5\DWE1S7M2\MC9003467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077072"/>
            <a:ext cx="2508905" cy="25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befindet sich im Zentrum der Altstadt</a:t>
            </a:r>
          </a:p>
          <a:p>
            <a:pPr algn="just">
              <a:lnSpc>
                <a:spcPct val="150000"/>
              </a:lnSpc>
            </a:pP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Semperoper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sus\AppData\Local\Microsoft\Windows\Temporary Internet Files\Content.IE5\S2YN3XX7\MP900426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492896"/>
            <a:ext cx="5485036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ist ein Gebäudekomplex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entstand ab 1709 als Orangerie und Garten sowie als repräsentatives Festareal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heutzutage finden sich hier die Gemäldegalerie Alte Meister, den Mathematisch-Physikalischen Salon und die Porzellansammlung</a:t>
            </a:r>
          </a:p>
          <a:p>
            <a:pPr algn="just">
              <a:lnSpc>
                <a:spcPct val="15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das bekannteste Bild in der Gemäldegalerie heißt Sixtinische Madonna von Raffael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Zwinger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Zwinger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Users\asus\AppData\Local\Microsoft\Windows\Temporary Internet Files\Content.IE5\6OC43BRK\MP90042648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628800"/>
            <a:ext cx="3145685" cy="4779201"/>
          </a:xfrm>
          <a:prstGeom prst="rect">
            <a:avLst/>
          </a:prstGeom>
          <a:noFill/>
        </p:spPr>
      </p:pic>
      <p:pic>
        <p:nvPicPr>
          <p:cNvPr id="5122" name="Picture 2" descr="C:\Users\asus\AppData\Local\Microsoft\Windows\Temporary Internet Files\Content.IE5\078ENCPX\MP9004264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700808"/>
            <a:ext cx="2992377" cy="442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Dresdner Stollen</a:t>
            </a:r>
          </a:p>
          <a:p>
            <a:pPr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Dresdner Eierschecke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Die Dresdner Küche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asus\AppData\Local\Microsoft\Windows\Temporary Internet Files\Content.IE5\S2YN3XX7\MC900411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988840"/>
            <a:ext cx="3749675" cy="3455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http://www.lernspass-fuer-kinder.de/themen-uebersicht/bundeslaender/sachsen/</a:t>
            </a:r>
            <a:endParaRPr lang="de-DE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Quiz und Film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Vlastní práce autora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Obrázky použity z galerie Microsoft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Office (30.7.2013)</a:t>
            </a:r>
          </a:p>
          <a:p>
            <a:pPr>
              <a:lnSpc>
                <a:spcPct val="150000"/>
              </a:lnSpc>
            </a:pPr>
            <a:r>
              <a:rPr lang="de-DE" sz="1800" dirty="0" err="1" smtClean="0">
                <a:latin typeface="Times New Roman" pitchFamily="18" charset="0"/>
                <a:cs typeface="Times New Roman" pitchFamily="18" charset="0"/>
              </a:rPr>
              <a:t>LERNSPAß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FÜR KINDER. </a:t>
            </a:r>
            <a:r>
              <a:rPr lang="de-DE" sz="1800" i="1" dirty="0" smtClean="0">
                <a:latin typeface="Times New Roman" pitchFamily="18" charset="0"/>
                <a:cs typeface="Times New Roman" pitchFamily="18" charset="0"/>
              </a:rPr>
              <a:t>Sachsen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[online]. [</a:t>
            </a:r>
            <a:r>
              <a:rPr lang="de-DE" sz="1800" dirty="0" err="1" smtClean="0">
                <a:latin typeface="Times New Roman" pitchFamily="18" charset="0"/>
                <a:cs typeface="Times New Roman" pitchFamily="18" charset="0"/>
              </a:rPr>
              <a:t>cit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. 2.8.2013]. </a:t>
            </a:r>
            <a:r>
              <a:rPr lang="de-DE" sz="1800" dirty="0" err="1" smtClean="0"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http://www.lernspass-fuer-kinder.de/themen-uebersicht/bundeslaender/hamburg/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DRESDEN.DE. </a:t>
            </a:r>
            <a:r>
              <a:rPr lang="cs-CZ" sz="1800" i="1" dirty="0" err="1" smtClean="0">
                <a:latin typeface="Times New Roman" pitchFamily="18" charset="0"/>
                <a:cs typeface="Times New Roman" pitchFamily="18" charset="0"/>
              </a:rPr>
              <a:t>Tourismus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[online]. [cit. 2.8.2013]. Dostupný na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dresden.de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dig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/de/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sightseeing.php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Zdroje citace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168</TotalTime>
  <Words>353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Anotace</vt:lpstr>
      <vt:lpstr>Dresden</vt:lpstr>
      <vt:lpstr>Dresden</vt:lpstr>
      <vt:lpstr>Frauenkirche</vt:lpstr>
      <vt:lpstr>Semperoper</vt:lpstr>
      <vt:lpstr>Zwinger</vt:lpstr>
      <vt:lpstr>Zwinger</vt:lpstr>
      <vt:lpstr>Die Dresdner Küche</vt:lpstr>
      <vt:lpstr>Quiz und Film</vt:lpstr>
      <vt:lpstr>Zdroje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21</cp:revision>
  <dcterms:created xsi:type="dcterms:W3CDTF">2013-05-04T18:15:22Z</dcterms:created>
  <dcterms:modified xsi:type="dcterms:W3CDTF">2013-08-02T07:54:58Z</dcterms:modified>
</cp:coreProperties>
</file>