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60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mburg-tourism.de/sehenswertes/best-of-hamburg/speicherstadt/" TargetMode="External"/><Relationship Id="rId2" Type="http://schemas.openxmlformats.org/officeDocument/2006/relationships/hyperlink" Target="http://www.hamburg-tourism.de/sehenswertes/best-of-hamburg/hamburger-hafe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mburg-tourism.de/sehenswertes/best-of-hamburg/rathaus/" TargetMode="External"/><Relationship Id="rId2" Type="http://schemas.openxmlformats.org/officeDocument/2006/relationships/hyperlink" Target="http://www.hamburg-tourism.de/sehenswertes/best-of-hamburg/elbphilharmonie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www.hamburg-tourism.de/sehenswertes/best-of-hamburg/tierpark-hagenbeck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www.hamburg-tourism.de/sehenswertes/best-of-hamburg/der-michel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rnspass-fuer-kinder.de/themen-uebersicht/bundeslaender/hamburg/" TargetMode="External"/><Relationship Id="rId2" Type="http://schemas.openxmlformats.org/officeDocument/2006/relationships/hyperlink" Target="http://www.vitaminde.de/index.php/arbeitsblaetter-und-audiodateien/audiodateien-arbeitbsblaetter-56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taminde.de/index.php/arbeitsblaetter-und-audiodateien/audiodateien-arbeitbsblaetter-56.html" TargetMode="External"/><Relationship Id="rId2" Type="http://schemas.openxmlformats.org/officeDocument/2006/relationships/hyperlink" Target="http://www.hamburg-tourism.de/sehenswertes/best-of-hambu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rnspass-fuer-kinder.de/themen-uebersicht/bundeslaender/hambu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72241088"/>
              </p:ext>
            </p:extLst>
          </p:nvPr>
        </p:nvGraphicFramePr>
        <p:xfrm>
          <a:off x="467544" y="2852936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VY_32_INOVACE_09C_09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Hamburg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ročníku čtyřletého gymnázia přibližně na jednu vyučovací hodinu. Materiál obsahuje výklad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německém přístavním městě Hamburg, interaktivní cvičení na internetu, kde žáci rozeznávají města Hamburg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Bremen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cvičení na základě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poslechu a na závěr shlédnou krátký film o městě Hamburg a řeší kvíz na webových stránkách.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Žáci představí v německém jazyce základní informace o městě Hamburg .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tabuli,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err="1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ist ein Bundesland und eine Hansestadt</a:t>
            </a:r>
          </a:p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hat über 1,8 Millionen Einwohner</a:t>
            </a:r>
          </a:p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ist die zweitgrößte Stadt Deutschlands</a:t>
            </a:r>
          </a:p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das Gründungsdatum des Hafens ist der 7. Mai 1189</a:t>
            </a:r>
          </a:p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hat über 2 500 Brücken</a:t>
            </a:r>
          </a:p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seit 1703 ist in Hamburg bekannt der Fischmarkt</a:t>
            </a:r>
          </a:p>
          <a:p>
            <a:pPr>
              <a:lnSpc>
                <a:spcPct val="17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hat viele historische Sehenswürdigkeiten</a:t>
            </a:r>
          </a:p>
          <a:p>
            <a:pPr>
              <a:lnSpc>
                <a:spcPct val="150000"/>
              </a:lnSpc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Hamburg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84984"/>
            <a:ext cx="295232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Hamburger Hafen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hamburg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tourism.de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sehenswertes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best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of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hamburg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/hamburger-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hafen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Die Speicherstadt ist der größte zusammenhängende Komplex von Lagerhallen</a:t>
            </a:r>
          </a:p>
          <a:p>
            <a:pPr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http://www.hamburg-tourism.de/sehenswertes/best-of-hamburg/speicherstadt/</a:t>
            </a:r>
            <a:endParaRPr lang="de-DE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Hamburg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64000" y="3717032"/>
            <a:ext cx="2880000" cy="28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Elbphilharmonie</a:t>
            </a:r>
          </a:p>
          <a:p>
            <a:pPr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http://www.hamburg-tourism.de/sehenswertes/best-of-hamburg/elbphilharmonie/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Das Hamburger Rathaus ist Sitz des Senats und der Bürgerschaft.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hamburg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tourism.de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sehenswertes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best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of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hamburg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/rathaus/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Hamburg hat keinen Zoo, Hamburg hat Hagenbeck.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hamburg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tourism.de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sehenswertes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best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of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hamburg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tierpark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hagenbeck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Hamburg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293096"/>
            <a:ext cx="2420888" cy="24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509120"/>
            <a:ext cx="216024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Wahrzeichen der Hansestadt ist die Hauptkirche St. Michaelis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ist eine Barockkirche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Turm ist 132 Meter hoch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http://www.hamburg-tourism.de/sehenswertes/best-of-hamburg/der-michel/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 Hauptkirche St. Michaelis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asus\AppData\Local\Microsoft\Windows\Temporary Internet Files\Content.IE5\LV5B1QKH\MC9004296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717032"/>
            <a:ext cx="2770760" cy="28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Mach bitte die Übungen: Übung 1 und Übung 3 (Hörverstehen)</a:t>
            </a:r>
          </a:p>
          <a:p>
            <a:pPr>
              <a:lnSpc>
                <a:spcPct val="150000"/>
              </a:lnSpc>
              <a:buNone/>
            </a:pPr>
            <a:r>
              <a:rPr lang="de-DE" sz="16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http://www.vitaminde.de/index.php/arbeitsblaetter-und-audiodateien/audiodateien-arbeitbsblaetter-56.html</a:t>
            </a:r>
            <a:endParaRPr lang="de-DE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  <a:buNone/>
            </a:pPr>
            <a:endParaRPr lang="de-DE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1600" b="1" dirty="0" smtClean="0">
                <a:latin typeface="Times New Roman" pitchFamily="18" charset="0"/>
                <a:cs typeface="Times New Roman" pitchFamily="18" charset="0"/>
              </a:rPr>
              <a:t>Film und Quiz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de-DE" sz="16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http://www.lernspass-fuer-kinder.de/themen-uebersicht/bundeslaender/hamburg/</a:t>
            </a:r>
            <a:endParaRPr lang="de-DE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Deutsche Städte im Norden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800" b="1" dirty="0" smtClean="0">
                <a:latin typeface="Times New Roman" pitchFamily="18" charset="0"/>
                <a:cs typeface="Times New Roman" pitchFamily="18" charset="0"/>
              </a:rPr>
              <a:t>Beantworte diese Fragen: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Was willst du sehen?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Was willst du machen?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Wo möchtest du übernachten?</a:t>
            </a:r>
          </a:p>
          <a:p>
            <a:pPr>
              <a:lnSpc>
                <a:spcPct val="150000"/>
              </a:lnSpc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Wie ist der Zeitplan?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Ein Wochenende in Hamburg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obrázky jsou ze souboru Klipart (1.8.2013)</a:t>
            </a:r>
          </a:p>
          <a:p>
            <a:pPr algn="just">
              <a:lnSpc>
                <a:spcPct val="150000"/>
              </a:lnSpc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de-DE" sz="1600" dirty="0" err="1" smtClean="0">
                <a:latin typeface="Times New Roman" pitchFamily="18" charset="0"/>
                <a:cs typeface="Times New Roman" pitchFamily="18" charset="0"/>
              </a:rPr>
              <a:t>lastn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í práce autora</a:t>
            </a:r>
          </a:p>
          <a:p>
            <a:pPr algn="just">
              <a:lnSpc>
                <a:spcPct val="150000"/>
              </a:lnSpc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HAMBURG TOURISMUS GMBH.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Best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Hamburg –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Unsere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Top-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Sehenswürdigkeiten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[cit. 2.8.2013]. Dostupný na WWW: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hamburg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tourism.de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sehenswertes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best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of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hamburg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/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VITAMIN DE.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Deutsche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Städte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im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Norden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- Die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Bundesländer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Hamburg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Times New Roman" pitchFamily="18" charset="0"/>
                <a:cs typeface="Times New Roman" pitchFamily="18" charset="0"/>
              </a:rPr>
              <a:t>Bremen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[online]. [cit. 2.8.2013].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Dostupný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na WWW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vitaminde.de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/index.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php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arbeitsblaetter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und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audiodateien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audiodateien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arbeitbsblaetter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-56.html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LERNSPAß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FÜR KINDER. </a:t>
            </a:r>
            <a:r>
              <a:rPr lang="cs-CZ" sz="1600" i="1" dirty="0" smtClean="0">
                <a:latin typeface="Times New Roman" pitchFamily="18" charset="0"/>
                <a:cs typeface="Times New Roman" pitchFamily="18" charset="0"/>
              </a:rPr>
              <a:t>Hamburg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[online]. [cit. 2.8.2013]. Dostupný na WWW: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lernspass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fuer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kinder.de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themen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uebersicht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bundeslaender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hamburg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/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 a citace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228</TotalTime>
  <Words>425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Anotace</vt:lpstr>
      <vt:lpstr>Hamburg</vt:lpstr>
      <vt:lpstr>Hamburg</vt:lpstr>
      <vt:lpstr>Hamburg</vt:lpstr>
      <vt:lpstr>die Hauptkirche St. Michaelis</vt:lpstr>
      <vt:lpstr>Deutsche Städte im Norden</vt:lpstr>
      <vt:lpstr>Ein Wochenende in Hamburg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30</cp:revision>
  <dcterms:created xsi:type="dcterms:W3CDTF">2013-07-30T14:36:41Z</dcterms:created>
  <dcterms:modified xsi:type="dcterms:W3CDTF">2013-08-02T07:50:43Z</dcterms:modified>
</cp:coreProperties>
</file>