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uernberg.de/internet/portal/reiseziel/ctz_904.html" TargetMode="External"/><Relationship Id="rId2" Type="http://schemas.openxmlformats.org/officeDocument/2006/relationships/hyperlink" Target="http://www.nuernberg.de/internet/portal/kultur/ctz_30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taminde.de/index.php/arbeitsblaetter-und-audiodateien/audiodateien-und-arbeitsblaetter-57b.html" TargetMode="External"/><Relationship Id="rId2" Type="http://schemas.openxmlformats.org/officeDocument/2006/relationships/hyperlink" Target="http://www.hueber.de/sixcms/media.php/36/H10-Bayern-L2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UEBER%20VERLAG.%20Bayern%20%5bonline%5d.%20%5bcithttp:/www.hueber.de/seite/pg_index2_dsl?page=pg%5Findex2%5Fdsl&amp;areaSel=BY" TargetMode="External"/><Relationship Id="rId2" Type="http://schemas.openxmlformats.org/officeDocument/2006/relationships/hyperlink" Target="VITAMIN%20DE.%20Weltweit%20bekannt%20-%20Das%20Bundesland%20Bayern%20%5bonline%5d.%20%5bcit.%202.8.2013%5d.%20Dostupn&#253;%20na%20WWW:%20http:/www.vitaminde.de/index.php/arbeitsblaetter-und-audiodateien/audiodateien-und-arbeitsblaetter-57b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uernberg.de/internet/portal/reiseziel/sehenswuerdigkeite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72241088"/>
              </p:ext>
            </p:extLst>
          </p:nvPr>
        </p:nvGraphicFramePr>
        <p:xfrm>
          <a:off x="467544" y="2852936"/>
          <a:ext cx="8136904" cy="2749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920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VY_32_INOVACE_09C_10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N</a:t>
                      </a:r>
                      <a:r>
                        <a:rPr lang="de-DE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ürnberg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německy mluvících zemí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08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materiál byl vytvořen pro žáky 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ročníku čtyřletého gymnázia přibližně na jednu vyučovací hodinu. Materiál obsahuje výklad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 německém městě N</a:t>
            </a:r>
            <a:r>
              <a:rPr lang="de-DE" sz="2800" dirty="0" err="1" smtClean="0">
                <a:latin typeface="Times New Roman" pitchFamily="18" charset="0"/>
                <a:cs typeface="Times New Roman" pitchFamily="18" charset="0"/>
              </a:rPr>
              <a:t>ür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de-DE" sz="2800" dirty="0" smtClean="0">
                <a:latin typeface="Times New Roman" pitchFamily="18" charset="0"/>
                <a:cs typeface="Times New Roman" pitchFamily="18" charset="0"/>
              </a:rPr>
              <a:t>berg, </a:t>
            </a:r>
            <a:r>
              <a:rPr lang="de-DE" sz="2800" dirty="0" err="1" smtClean="0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áci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 textem na internetových stránkách nakladatelství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poslechové cvičení.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po přečtení textu odpovídají na otázky pod textem a správné odpovědi vyznačují v textu na webových stránkách. Po poslechu odpovídají žáci opět na otázky a jejich správné odpovědi zakroužkují na webových stránkách.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vzdělávání: Žáci představí v německém jazyce základní informace 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tomto městě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řeší interaktivní cvičení na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tabuli,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Stadt Nürnberg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ist die zweitgrößte Stadt in Bayern</a:t>
            </a:r>
          </a:p>
          <a:p>
            <a:pPr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hat zahlreiche Sehenswürdigkeiten</a:t>
            </a:r>
          </a:p>
          <a:p>
            <a:pPr>
              <a:lnSpc>
                <a:spcPct val="150000"/>
              </a:lnSpc>
            </a:pP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bekannt ist Nürnberg für  seinen Christkindlesmarkt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 Bratwürste und Lebkuchen </a:t>
            </a: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861048"/>
            <a:ext cx="252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14908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Albrecht-Dürer-Haus 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Albrecht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Dürer lebte von 1471 bis 1528 in Nürnberg. </a:t>
            </a:r>
          </a:p>
          <a:p>
            <a:pPr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war der berühmteste Maler seiner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Zeit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nuernberg.de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/internet/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portal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/kultur/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ctz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_302.html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Kaiserburg</a:t>
            </a:r>
          </a:p>
          <a:p>
            <a:pPr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ist das Wahrzeichen Nürnbergs </a:t>
            </a:r>
          </a:p>
          <a:p>
            <a:pPr>
              <a:lnSpc>
                <a:spcPct val="150000"/>
              </a:lnSpc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liegt hoch über der Stadt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http://www.nuernberg.de/internet/portal/reiseziel/ctz_904.html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Nürnberg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asus\AppData\Local\Microsoft\Windows\Temporary Internet Files\Content.IE5\S2YN3XX7\MC90041116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268760"/>
            <a:ext cx="2485825" cy="18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Arbeite jetzt mit dem Text über die Stadt Nürnberg. Un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ter dem Text gibt es die Fragen. Beatworte diese Fragen!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http://www.hueber.de/sixcms/media.php/36/H10-Bayern-L2.pdf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de-DE" sz="2000" dirty="0" err="1" smtClean="0">
                <a:latin typeface="Times New Roman" pitchFamily="18" charset="0"/>
                <a:cs typeface="Times New Roman" pitchFamily="18" charset="0"/>
              </a:rPr>
              <a:t>ör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nun den Text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„Weltweit bekannt – Das Bundesland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Bayern“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und dann beatworte die Fragen!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http://www.vitaminde.de/index.php/arbeitsblaetter-und-audiodateien/audiodateien-und-arbeitsblaetter-57b.html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de-DE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de-DE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Nürnberg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Beantworte diese Fragen: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willst du sehen?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Was willst du machen?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Wo möchtest du übernachten?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Wie ist der Zeitplan?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Ein Wochenende in Nürnberg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Použité obrázky jsou ze souboru Klipart (1.8.2013)</a:t>
            </a:r>
          </a:p>
          <a:p>
            <a:pPr algn="just">
              <a:lnSpc>
                <a:spcPct val="150000"/>
              </a:lnSpc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de-DE" sz="1800" dirty="0" err="1" smtClean="0">
                <a:latin typeface="Times New Roman" pitchFamily="18" charset="0"/>
                <a:cs typeface="Times New Roman" pitchFamily="18" charset="0"/>
              </a:rPr>
              <a:t>lastn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í práce autora</a:t>
            </a:r>
            <a:endParaRPr lang="de-DE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VITAMIN DE. </a:t>
            </a:r>
            <a:r>
              <a:rPr lang="de-DE" sz="1800" i="1" dirty="0" smtClean="0">
                <a:latin typeface="Times New Roman" pitchFamily="18" charset="0"/>
                <a:cs typeface="Times New Roman" pitchFamily="18" charset="0"/>
              </a:rPr>
              <a:t>Weltweit bekannt - Das Bundesland Bayern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 [online]. [</a:t>
            </a:r>
            <a:r>
              <a:rPr lang="de-DE" sz="1800" dirty="0" err="1" smtClean="0">
                <a:latin typeface="Times New Roman" pitchFamily="18" charset="0"/>
                <a:cs typeface="Times New Roman" pitchFamily="18" charset="0"/>
              </a:rPr>
              <a:t>cit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. 2.8.2013]. </a:t>
            </a:r>
            <a:r>
              <a:rPr lang="de-DE" sz="1800" dirty="0" err="1" smtClean="0"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 na WWW: 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http://www.vitaminde.de/index.php/arbeitsblaetter-und-audiodateien/audiodateien-und-arbeitsblaetter-57b.html </a:t>
            </a:r>
            <a:endParaRPr lang="de-DE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HUEBER VERLAG. </a:t>
            </a:r>
            <a:r>
              <a:rPr lang="cs-CZ" sz="1800" i="1" dirty="0" err="1" smtClean="0">
                <a:latin typeface="Times New Roman" pitchFamily="18" charset="0"/>
                <a:cs typeface="Times New Roman" pitchFamily="18" charset="0"/>
              </a:rPr>
              <a:t>Bayern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[online]. [cit. 2.8.2013]. Dostupný na WWW: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hueber.de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seite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pg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_index2_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dsl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?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page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=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pg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%5Findex2%5Fdsl&amp;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areaSel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=BY </a:t>
            </a:r>
            <a:endParaRPr lang="de-DE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NÜRNBERG. </a:t>
            </a:r>
            <a:r>
              <a:rPr lang="de-DE" sz="1800" i="1" dirty="0" smtClean="0">
                <a:latin typeface="Times New Roman" pitchFamily="18" charset="0"/>
                <a:cs typeface="Times New Roman" pitchFamily="18" charset="0"/>
              </a:rPr>
              <a:t>Sehenswürdigkeiten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 [online]. [</a:t>
            </a:r>
            <a:r>
              <a:rPr lang="de-DE" sz="1800" dirty="0" err="1" smtClean="0">
                <a:latin typeface="Times New Roman" pitchFamily="18" charset="0"/>
                <a:cs typeface="Times New Roman" pitchFamily="18" charset="0"/>
              </a:rPr>
              <a:t>cit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. 2.8.2013]. </a:t>
            </a:r>
            <a:r>
              <a:rPr lang="de-DE" sz="1800" dirty="0" err="1" smtClean="0">
                <a:latin typeface="Times New Roman" pitchFamily="18" charset="0"/>
                <a:cs typeface="Times New Roman" pitchFamily="18" charset="0"/>
              </a:rPr>
              <a:t>Dostupný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 na WWW: </a:t>
            </a:r>
            <a:r>
              <a:rPr lang="de-DE" sz="1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http://www.nuernberg.de/internet/portal/reiseziel/sehenswuerdigkeiten.html </a:t>
            </a:r>
            <a:endParaRPr lang="de-DE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de-DE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citace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201</TotalTime>
  <Words>376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Snímek 1</vt:lpstr>
      <vt:lpstr>Anotace</vt:lpstr>
      <vt:lpstr>Stadt Nürnberg</vt:lpstr>
      <vt:lpstr>Nürnberg </vt:lpstr>
      <vt:lpstr>Nürnberg</vt:lpstr>
      <vt:lpstr>Ein Wochenende in Nürnberg</vt:lpstr>
      <vt:lpstr>Zdroje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asus</cp:lastModifiedBy>
  <cp:revision>23</cp:revision>
  <dcterms:created xsi:type="dcterms:W3CDTF">2013-08-01T08:10:51Z</dcterms:created>
  <dcterms:modified xsi:type="dcterms:W3CDTF">2013-08-02T06:12:22Z</dcterms:modified>
</cp:coreProperties>
</file>