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65E551C-7D2B-4E6A-8CCF-9653C80993E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681AC9D-0EDB-41BB-A742-749841725C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5E551C-7D2B-4E6A-8CCF-9653C80993E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81AC9D-0EDB-41BB-A742-749841725C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65E551C-7D2B-4E6A-8CCF-9653C80993E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681AC9D-0EDB-41BB-A742-749841725C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5E551C-7D2B-4E6A-8CCF-9653C80993E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681AC9D-0EDB-41BB-A742-749841725C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5E551C-7D2B-4E6A-8CCF-9653C80993E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681AC9D-0EDB-41BB-A742-749841725C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5E551C-7D2B-4E6A-8CCF-9653C80993E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81AC9D-0EDB-41BB-A742-749841725C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5E551C-7D2B-4E6A-8CCF-9653C80993E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81AC9D-0EDB-41BB-A742-749841725C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65E551C-7D2B-4E6A-8CCF-9653C80993E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681AC9D-0EDB-41BB-A742-749841725C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65E551C-7D2B-4E6A-8CCF-9653C80993E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681AC9D-0EDB-41BB-A742-749841725C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5E551C-7D2B-4E6A-8CCF-9653C80993E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81AC9D-0EDB-41BB-A742-749841725C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5E551C-7D2B-4E6A-8CCF-9653C80993E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81AC9D-0EDB-41BB-A742-749841725C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C65E551C-7D2B-4E6A-8CCF-9653C80993E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8681AC9D-0EDB-41BB-A742-749841725C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36866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92672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148478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04284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26009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15897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317697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11" name="Zástupný symbol pro text 2"/>
          <p:cNvSpPr txBox="1">
            <a:spLocks/>
          </p:cNvSpPr>
          <p:nvPr/>
        </p:nvSpPr>
        <p:spPr>
          <a:xfrm>
            <a:off x="0" y="382504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2" name="Zástupný symbol pro text 2"/>
          <p:cNvSpPr txBox="1">
            <a:spLocks/>
          </p:cNvSpPr>
          <p:nvPr/>
        </p:nvSpPr>
        <p:spPr>
          <a:xfrm>
            <a:off x="0" y="48331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1979712" y="440668"/>
            <a:ext cx="7164288" cy="6048672"/>
            <a:chOff x="1728192" y="260648"/>
            <a:chExt cx="7164288" cy="6048672"/>
          </a:xfrm>
        </p:grpSpPr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Jazyková výchova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Slovní druhy</a:t>
              </a:r>
              <a:r>
                <a:rPr lang="cs-CZ" b="1" cap="all" noProof="0" dirty="0" smtClean="0">
                  <a:latin typeface="+mj-lt"/>
                  <a:ea typeface="+mj-ea"/>
                  <a:cs typeface="+mj-cs"/>
                </a:rPr>
                <a:t> 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2819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Říjen 2011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1" name="Nadpis 1"/>
            <p:cNvSpPr txBox="1">
              <a:spLocks/>
            </p:cNvSpPr>
            <p:nvPr/>
          </p:nvSpPr>
          <p:spPr>
            <a:xfrm>
              <a:off x="1800200" y="371703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b="1" i="0" u="none" strike="noStrike" kern="1200" cap="all" spc="0" normalizeH="0" baseline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2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6" name="TextovéPole 1"/>
          <p:cNvSpPr txBox="1"/>
          <p:nvPr/>
        </p:nvSpPr>
        <p:spPr>
          <a:xfrm>
            <a:off x="647564" y="390971"/>
            <a:ext cx="7848872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VY_12_INOVACE_25_SLOVNÍ-DRUHY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4000" dirty="0" smtClean="0"/>
              <a:t>Slovní druhy</a:t>
            </a:r>
          </a:p>
          <a:p>
            <a:pPr algn="ctr"/>
            <a:r>
              <a:rPr lang="cs-CZ" sz="3600" dirty="0" smtClean="0"/>
              <a:t>4.ročník</a:t>
            </a:r>
          </a:p>
          <a:p>
            <a:pPr algn="ctr"/>
            <a:endParaRPr lang="cs-CZ" sz="3600" dirty="0" smtClean="0"/>
          </a:p>
          <a:p>
            <a:pPr algn="ctr"/>
            <a:r>
              <a:rPr lang="cs-CZ" dirty="0" smtClean="0"/>
              <a:t>Anotace</a:t>
            </a:r>
            <a:r>
              <a:rPr lang="cs-CZ" dirty="0" smtClean="0"/>
              <a:t>:    Materiál </a:t>
            </a:r>
            <a:r>
              <a:rPr lang="cs-CZ" dirty="0" smtClean="0"/>
              <a:t>je určen k procvičení určování slovních druhů. Žáci přiřazují slova k příslušným slovním druhům.</a:t>
            </a:r>
            <a:endParaRPr lang="cs-CZ" i="1" dirty="0" smtClean="0"/>
          </a:p>
          <a:p>
            <a:pPr algn="ctr"/>
            <a:r>
              <a:rPr lang="cs-CZ" dirty="0" smtClean="0"/>
              <a:t>Autor: Martina </a:t>
            </a:r>
            <a:r>
              <a:rPr lang="cs-CZ" dirty="0" err="1" smtClean="0"/>
              <a:t>Habrdlová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7" name="Obrázek 6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59732" y="5287515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980728"/>
            <a:ext cx="61206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Vyjadřují činnosti a děje.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4509120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50"/>
                </a:solidFill>
              </a:rPr>
              <a:t>Slovesa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5776" y="2780928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Skáče, svítí, píše, rozumí, odplouvá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764704"/>
            <a:ext cx="5616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Stojí před jmény.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79712" y="4725144"/>
            <a:ext cx="51845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Předložky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72816"/>
            <a:ext cx="2880320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772816"/>
            <a:ext cx="3168352" cy="2969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908720"/>
            <a:ext cx="63367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Vyjadřují pocity, výzvy, </a:t>
            </a:r>
            <a:r>
              <a:rPr lang="cs-CZ" sz="4000" smtClean="0"/>
              <a:t>označují </a:t>
            </a:r>
            <a:r>
              <a:rPr lang="cs-CZ" sz="4000" smtClean="0"/>
              <a:t>zvuky.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4221088"/>
            <a:ext cx="6840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Citoslovce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2636912"/>
            <a:ext cx="59766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Au, ach, brr, </a:t>
            </a:r>
            <a:r>
              <a:rPr lang="cs-CZ" sz="4000" dirty="0" err="1" smtClean="0"/>
              <a:t>grr</a:t>
            </a:r>
            <a:r>
              <a:rPr lang="cs-CZ" sz="4000" dirty="0" smtClean="0"/>
              <a:t>, fuj, jé, hej, haló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20688"/>
            <a:ext cx="62646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Vyjadřují počet nebo pořadí.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4005064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ČÍSLOVKY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2636912"/>
            <a:ext cx="39604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První, pátý, několik, mnoho, jeden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908720"/>
            <a:ext cx="5544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Názvy osob, zvířat, věcí, někdy označují i vlastnosti, děje.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19672" y="4581128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Podstatná jména</a:t>
            </a:r>
            <a:endParaRPr lang="cs-CZ" sz="3200" dirty="0"/>
          </a:p>
        </p:txBody>
      </p:sp>
      <p:pic>
        <p:nvPicPr>
          <p:cNvPr id="5" name="Obrázek 4" descr="pes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2204864"/>
            <a:ext cx="2195885" cy="2195885"/>
          </a:xfrm>
          <a:prstGeom prst="rect">
            <a:avLst/>
          </a:prstGeom>
        </p:spPr>
      </p:pic>
      <p:pic>
        <p:nvPicPr>
          <p:cNvPr id="6" name="Obrázek 5" descr="krabice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00192" y="2276872"/>
            <a:ext cx="2195885" cy="21958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66967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Uvozují samostatné věty.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4365104"/>
            <a:ext cx="7272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Částice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2420888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a</a:t>
            </a:r>
            <a:r>
              <a:rPr lang="cs-CZ" sz="2400" dirty="0" smtClean="0"/>
              <a:t>ť, kéž, nechť, možná, asi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6984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Vlastnosti osob, zvířat, věcí.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4293096"/>
            <a:ext cx="65527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Přídavná jména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2348880"/>
            <a:ext cx="55446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h</a:t>
            </a:r>
            <a:r>
              <a:rPr lang="cs-CZ" sz="3600" dirty="0" smtClean="0"/>
              <a:t>orký, malá, ošklivý, šťastný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36712"/>
            <a:ext cx="67687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Zastupují názvy osob, zvířat, věcí nebo na ně ukazují.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4149080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Zájmena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2276872"/>
            <a:ext cx="25922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m</a:t>
            </a:r>
            <a:r>
              <a:rPr lang="cs-CZ" sz="3200" dirty="0" smtClean="0"/>
              <a:t>ůj, ten, jeho, on, ta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71287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Spojují věty nebo slova.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4509120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S</a:t>
            </a:r>
            <a:r>
              <a:rPr lang="cs-CZ" sz="4000" dirty="0" smtClean="0"/>
              <a:t>pojky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2708920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a</a:t>
            </a:r>
            <a:r>
              <a:rPr lang="cs-CZ" sz="3600" dirty="0" smtClean="0"/>
              <a:t>, nebo, i, ale, avšak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20688"/>
            <a:ext cx="60486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Odpovídají na otázky: kde, kam, kdy, jak, proč?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4293096"/>
            <a:ext cx="66967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Příslovce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2780928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n</a:t>
            </a:r>
            <a:r>
              <a:rPr lang="cs-CZ" sz="3600" dirty="0" smtClean="0"/>
              <a:t>ahoru, zítra, málo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628800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 http://office.</a:t>
            </a:r>
            <a:r>
              <a:rPr lang="cs-CZ" smtClean="0"/>
              <a:t>microsoft.com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29</TotalTime>
  <Words>234</Words>
  <Application>Microsoft Office PowerPoint</Application>
  <PresentationFormat>On-screen Show (4:3)</PresentationFormat>
  <Paragraphs>56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Lití písma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Rozalie</dc:creator>
  <cp:lastModifiedBy>Valued Acer Customer</cp:lastModifiedBy>
  <cp:revision>9</cp:revision>
  <dcterms:created xsi:type="dcterms:W3CDTF">2011-12-30T04:32:09Z</dcterms:created>
  <dcterms:modified xsi:type="dcterms:W3CDTF">2012-03-17T19:12:11Z</dcterms:modified>
</cp:coreProperties>
</file>