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60" r:id="rId2"/>
    <p:sldId id="261" r:id="rId3"/>
    <p:sldId id="257" r:id="rId4"/>
    <p:sldId id="278" r:id="rId5"/>
    <p:sldId id="279" r:id="rId6"/>
    <p:sldId id="280" r:id="rId7"/>
    <p:sldId id="281" r:id="rId8"/>
    <p:sldId id="282" r:id="rId9"/>
    <p:sldId id="283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8/layout/VerticalCurvedList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/>
            <a:t>:  </a:t>
          </a:r>
          <a:r>
            <a:rPr lang="cs-CZ" b="1" dirty="0" smtClean="0"/>
            <a:t>Základní škola a mateřská škola Uhřice, okres Hodonín</a:t>
          </a:r>
          <a:r>
            <a:rPr lang="cs-CZ" dirty="0" smtClean="0"/>
            <a:t>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David </a:t>
          </a:r>
          <a:r>
            <a:rPr lang="cs-CZ" dirty="0" err="1" smtClean="0"/>
            <a:t>Filipi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VY_32_INOVACE_20_Číselné trojúhelníky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Nestandartní  aplikační úkoly a problémy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/>
            <a:t>projektu</a:t>
          </a:r>
          <a:r>
            <a:rPr lang="cs-CZ" smtClean="0"/>
            <a:t>: </a:t>
          </a:r>
          <a:r>
            <a:rPr lang="cs-CZ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10.6.2012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70B8E0B5-7B80-4560-A347-9D89A0C8FD0C}" type="pres">
      <dgm:prSet presAssocID="{39F8B381-5807-488E-AC22-73DD4140ED4A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221B48A-A3A7-4BCB-9EDE-434735054C38}" type="pres">
      <dgm:prSet presAssocID="{39F8B381-5807-488E-AC22-73DD4140ED4A}" presName="Name1" presStyleCnt="0"/>
      <dgm:spPr/>
      <dgm:t>
        <a:bodyPr/>
        <a:lstStyle/>
        <a:p>
          <a:endParaRPr lang="cs-CZ"/>
        </a:p>
      </dgm:t>
    </dgm:pt>
    <dgm:pt modelId="{F36F6746-C616-4F5C-90CA-44A1CC630A94}" type="pres">
      <dgm:prSet presAssocID="{39F8B381-5807-488E-AC22-73DD4140ED4A}" presName="cycle" presStyleCnt="0"/>
      <dgm:spPr/>
      <dgm:t>
        <a:bodyPr/>
        <a:lstStyle/>
        <a:p>
          <a:endParaRPr lang="cs-CZ"/>
        </a:p>
      </dgm:t>
    </dgm:pt>
    <dgm:pt modelId="{F82C04A0-7306-478F-AB3B-C81619DE2FB6}" type="pres">
      <dgm:prSet presAssocID="{39F8B381-5807-488E-AC22-73DD4140ED4A}" presName="srcNode" presStyleLbl="node1" presStyleIdx="0" presStyleCnt="6"/>
      <dgm:spPr/>
      <dgm:t>
        <a:bodyPr/>
        <a:lstStyle/>
        <a:p>
          <a:endParaRPr lang="cs-CZ"/>
        </a:p>
      </dgm:t>
    </dgm:pt>
    <dgm:pt modelId="{6FF35A5F-0F78-483F-91EB-97BCFA8EB1C1}" type="pres">
      <dgm:prSet presAssocID="{39F8B381-5807-488E-AC22-73DD4140ED4A}" presName="conn" presStyleLbl="parChTrans1D2" presStyleIdx="0" presStyleCnt="1"/>
      <dgm:spPr/>
      <dgm:t>
        <a:bodyPr/>
        <a:lstStyle/>
        <a:p>
          <a:endParaRPr lang="cs-CZ"/>
        </a:p>
      </dgm:t>
    </dgm:pt>
    <dgm:pt modelId="{4C262683-51A1-4E65-964D-0C9CF705FABA}" type="pres">
      <dgm:prSet presAssocID="{39F8B381-5807-488E-AC22-73DD4140ED4A}" presName="extraNode" presStyleLbl="node1" presStyleIdx="0" presStyleCnt="6"/>
      <dgm:spPr/>
      <dgm:t>
        <a:bodyPr/>
        <a:lstStyle/>
        <a:p>
          <a:endParaRPr lang="cs-CZ"/>
        </a:p>
      </dgm:t>
    </dgm:pt>
    <dgm:pt modelId="{53D48FD4-9590-43EB-83DA-C6426EB935D6}" type="pres">
      <dgm:prSet presAssocID="{39F8B381-5807-488E-AC22-73DD4140ED4A}" presName="dstNode" presStyleLbl="node1" presStyleIdx="0" presStyleCnt="6"/>
      <dgm:spPr/>
      <dgm:t>
        <a:bodyPr/>
        <a:lstStyle/>
        <a:p>
          <a:endParaRPr lang="cs-CZ"/>
        </a:p>
      </dgm:t>
    </dgm:pt>
    <dgm:pt modelId="{1DEC6587-8E70-4099-BFFD-88AEBFB43EAE}" type="pres">
      <dgm:prSet presAssocID="{445C7998-7549-48B0-BD68-D4F0167F02E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5E4FD9-6E5F-40A0-95FB-9BF4BA8F3FDC}" type="pres">
      <dgm:prSet presAssocID="{445C7998-7549-48B0-BD68-D4F0167F02E5}" presName="accent_1" presStyleCnt="0"/>
      <dgm:spPr/>
      <dgm:t>
        <a:bodyPr/>
        <a:lstStyle/>
        <a:p>
          <a:endParaRPr lang="cs-CZ"/>
        </a:p>
      </dgm:t>
    </dgm:pt>
    <dgm:pt modelId="{C1CA4657-1DFC-4C6D-9C0F-7E8530DE30A1}" type="pres">
      <dgm:prSet presAssocID="{445C7998-7549-48B0-BD68-D4F0167F02E5}" presName="accentRepeatNode" presStyleLbl="solidFgAcc1" presStyleIdx="0" presStyleCnt="6"/>
      <dgm:spPr/>
      <dgm:t>
        <a:bodyPr/>
        <a:lstStyle/>
        <a:p>
          <a:endParaRPr lang="cs-CZ"/>
        </a:p>
      </dgm:t>
    </dgm:pt>
    <dgm:pt modelId="{90F65FEB-6A17-48BC-835E-7E44C8A441BE}" type="pres">
      <dgm:prSet presAssocID="{FBBFC3EA-9D9D-4F3A-BEA6-9C2C0E46BF20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ED1B09-497D-4A75-8A79-B8A6E063B262}" type="pres">
      <dgm:prSet presAssocID="{FBBFC3EA-9D9D-4F3A-BEA6-9C2C0E46BF20}" presName="accent_2" presStyleCnt="0"/>
      <dgm:spPr/>
      <dgm:t>
        <a:bodyPr/>
        <a:lstStyle/>
        <a:p>
          <a:endParaRPr lang="cs-CZ"/>
        </a:p>
      </dgm:t>
    </dgm:pt>
    <dgm:pt modelId="{8503FBE1-AB47-427C-AE2B-7C3F4FEF620D}" type="pres">
      <dgm:prSet presAssocID="{FBBFC3EA-9D9D-4F3A-BEA6-9C2C0E46BF20}" presName="accentRepeatNode" presStyleLbl="solidFgAcc1" presStyleIdx="1" presStyleCnt="6"/>
      <dgm:spPr/>
      <dgm:t>
        <a:bodyPr/>
        <a:lstStyle/>
        <a:p>
          <a:endParaRPr lang="cs-CZ"/>
        </a:p>
      </dgm:t>
    </dgm:pt>
    <dgm:pt modelId="{4D7224E1-50BE-4894-98F3-8904D0D30466}" type="pres">
      <dgm:prSet presAssocID="{019433A1-1324-4DE1-9E6F-32B851095F74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4687F-A55F-47C2-B0E7-7E55AB1D7118}" type="pres">
      <dgm:prSet presAssocID="{019433A1-1324-4DE1-9E6F-32B851095F74}" presName="accent_3" presStyleCnt="0"/>
      <dgm:spPr/>
      <dgm:t>
        <a:bodyPr/>
        <a:lstStyle/>
        <a:p>
          <a:endParaRPr lang="cs-CZ"/>
        </a:p>
      </dgm:t>
    </dgm:pt>
    <dgm:pt modelId="{4931B276-4508-4AD9-8C6A-98FC259E9482}" type="pres">
      <dgm:prSet presAssocID="{019433A1-1324-4DE1-9E6F-32B851095F74}" presName="accentRepeatNode" presStyleLbl="solidFgAcc1" presStyleIdx="2" presStyleCnt="6"/>
      <dgm:spPr/>
      <dgm:t>
        <a:bodyPr/>
        <a:lstStyle/>
        <a:p>
          <a:endParaRPr lang="cs-CZ"/>
        </a:p>
      </dgm:t>
    </dgm:pt>
    <dgm:pt modelId="{87BF9F67-1283-41A9-B2A8-BBDD1CA83D26}" type="pres">
      <dgm:prSet presAssocID="{C73C7642-F245-4585-8F88-243F9FAEF6CA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A6AE6-819E-4EC0-B868-E5505D05ACA4}" type="pres">
      <dgm:prSet presAssocID="{C73C7642-F245-4585-8F88-243F9FAEF6CA}" presName="accent_4" presStyleCnt="0"/>
      <dgm:spPr/>
      <dgm:t>
        <a:bodyPr/>
        <a:lstStyle/>
        <a:p>
          <a:endParaRPr lang="cs-CZ"/>
        </a:p>
      </dgm:t>
    </dgm:pt>
    <dgm:pt modelId="{2BF9C03B-9E1A-4611-8B09-8F57939417B1}" type="pres">
      <dgm:prSet presAssocID="{C73C7642-F245-4585-8F88-243F9FAEF6CA}" presName="accentRepeatNode" presStyleLbl="solidFgAcc1" presStyleIdx="3" presStyleCnt="6"/>
      <dgm:spPr/>
      <dgm:t>
        <a:bodyPr/>
        <a:lstStyle/>
        <a:p>
          <a:endParaRPr lang="cs-CZ"/>
        </a:p>
      </dgm:t>
    </dgm:pt>
    <dgm:pt modelId="{75E0D7EB-0B14-472D-8BD8-2BEE5952B888}" type="pres">
      <dgm:prSet presAssocID="{EBC41103-E2E5-4D48-9B4B-425520D3D098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04394D-5A41-4873-BFE9-C7C500666B72}" type="pres">
      <dgm:prSet presAssocID="{EBC41103-E2E5-4D48-9B4B-425520D3D098}" presName="accent_5" presStyleCnt="0"/>
      <dgm:spPr/>
      <dgm:t>
        <a:bodyPr/>
        <a:lstStyle/>
        <a:p>
          <a:endParaRPr lang="cs-CZ"/>
        </a:p>
      </dgm:t>
    </dgm:pt>
    <dgm:pt modelId="{013F7533-5C1E-4AFC-A393-2CCB096348C4}" type="pres">
      <dgm:prSet presAssocID="{EBC41103-E2E5-4D48-9B4B-425520D3D098}" presName="accentRepeatNode" presStyleLbl="solidFgAcc1" presStyleIdx="4" presStyleCnt="6"/>
      <dgm:spPr/>
      <dgm:t>
        <a:bodyPr/>
        <a:lstStyle/>
        <a:p>
          <a:endParaRPr lang="cs-CZ"/>
        </a:p>
      </dgm:t>
    </dgm:pt>
    <dgm:pt modelId="{FD4AEF20-6540-40AE-A2B8-30D3D43247CF}" type="pres">
      <dgm:prSet presAssocID="{6B0205A6-422D-4956-AD89-0CEBCAE4530D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17058-E959-41EB-9F29-D1E22E118695}" type="pres">
      <dgm:prSet presAssocID="{6B0205A6-422D-4956-AD89-0CEBCAE4530D}" presName="accent_6" presStyleCnt="0"/>
      <dgm:spPr/>
      <dgm:t>
        <a:bodyPr/>
        <a:lstStyle/>
        <a:p>
          <a:endParaRPr lang="cs-CZ"/>
        </a:p>
      </dgm:t>
    </dgm:pt>
    <dgm:pt modelId="{3BB95050-06B6-4636-AFA9-47A942AA2EEF}" type="pres">
      <dgm:prSet presAssocID="{6B0205A6-422D-4956-AD89-0CEBCAE4530D}" presName="accentRepeatNode" presStyleLbl="solidFgAcc1" presStyleIdx="5" presStyleCnt="6"/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E62334B-F973-45BF-BFA2-7E5BDA9687B4}" type="presOf" srcId="{6B0205A6-422D-4956-AD89-0CEBCAE4530D}" destId="{FD4AEF20-6540-40AE-A2B8-30D3D43247CF}" srcOrd="0" destOrd="0" presId="urn:microsoft.com/office/officeart/2008/layout/VerticalCurvedList"/>
    <dgm:cxn modelId="{49E2D092-42A3-482A-A8F5-E24352230831}" type="presOf" srcId="{445C7998-7549-48B0-BD68-D4F0167F02E5}" destId="{1DEC6587-8E70-4099-BFFD-88AEBFB43EAE}" srcOrd="0" destOrd="0" presId="urn:microsoft.com/office/officeart/2008/layout/VerticalCurvedList"/>
    <dgm:cxn modelId="{E1037BC5-0343-4234-BA88-AC9D5997854D}" type="presOf" srcId="{C73C7642-F245-4585-8F88-243F9FAEF6CA}" destId="{87BF9F67-1283-41A9-B2A8-BBDD1CA83D26}" srcOrd="0" destOrd="0" presId="urn:microsoft.com/office/officeart/2008/layout/VerticalCurvedList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19F3897-4985-4EDF-ACC8-07D772523F04}" type="presOf" srcId="{39F8B381-5807-488E-AC22-73DD4140ED4A}" destId="{70B8E0B5-7B80-4560-A347-9D89A0C8FD0C}" srcOrd="0" destOrd="0" presId="urn:microsoft.com/office/officeart/2008/layout/VerticalCurvedList"/>
    <dgm:cxn modelId="{5A291F88-EAE7-478A-BCBD-BE8BFA073DF7}" type="presOf" srcId="{EBC41103-E2E5-4D48-9B4B-425520D3D098}" destId="{75E0D7EB-0B14-472D-8BD8-2BEE5952B888}" srcOrd="0" destOrd="0" presId="urn:microsoft.com/office/officeart/2008/layout/VerticalCurvedList"/>
    <dgm:cxn modelId="{AAA9F3AD-9530-4E54-9CE8-FA415AEC9AA3}" type="presOf" srcId="{C846DAC9-9D22-4975-84AF-8D4E4FA8DA5C}" destId="{6FF35A5F-0F78-483F-91EB-97BCFA8EB1C1}" srcOrd="0" destOrd="0" presId="urn:microsoft.com/office/officeart/2008/layout/VerticalCurvedList"/>
    <dgm:cxn modelId="{52FCB0A4-BAD8-4866-9A41-683653DFB7B0}" type="presOf" srcId="{019433A1-1324-4DE1-9E6F-32B851095F74}" destId="{4D7224E1-50BE-4894-98F3-8904D0D30466}" srcOrd="0" destOrd="0" presId="urn:microsoft.com/office/officeart/2008/layout/VerticalCurvedList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B13EA245-9D52-4DE2-95B9-856620F1BA26}" type="presOf" srcId="{FBBFC3EA-9D9D-4F3A-BEA6-9C2C0E46BF20}" destId="{90F65FEB-6A17-48BC-835E-7E44C8A441BE}" srcOrd="0" destOrd="0" presId="urn:microsoft.com/office/officeart/2008/layout/VerticalCurvedList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9B36CD0-8A81-4155-B434-4A9AFA1F35AA}" type="presParOf" srcId="{70B8E0B5-7B80-4560-A347-9D89A0C8FD0C}" destId="{0221B48A-A3A7-4BCB-9EDE-434735054C38}" srcOrd="0" destOrd="0" presId="urn:microsoft.com/office/officeart/2008/layout/VerticalCurvedList"/>
    <dgm:cxn modelId="{604E5C4C-0114-4BDC-976F-6DC377A0508E}" type="presParOf" srcId="{0221B48A-A3A7-4BCB-9EDE-434735054C38}" destId="{F36F6746-C616-4F5C-90CA-44A1CC630A94}" srcOrd="0" destOrd="0" presId="urn:microsoft.com/office/officeart/2008/layout/VerticalCurvedList"/>
    <dgm:cxn modelId="{36881FE6-47AC-4725-957E-7AC48A602453}" type="presParOf" srcId="{F36F6746-C616-4F5C-90CA-44A1CC630A94}" destId="{F82C04A0-7306-478F-AB3B-C81619DE2FB6}" srcOrd="0" destOrd="0" presId="urn:microsoft.com/office/officeart/2008/layout/VerticalCurvedList"/>
    <dgm:cxn modelId="{B0DAD1B3-3CF8-476D-9CCB-21124C062549}" type="presParOf" srcId="{F36F6746-C616-4F5C-90CA-44A1CC630A94}" destId="{6FF35A5F-0F78-483F-91EB-97BCFA8EB1C1}" srcOrd="1" destOrd="0" presId="urn:microsoft.com/office/officeart/2008/layout/VerticalCurvedList"/>
    <dgm:cxn modelId="{C10D27CB-621B-4A03-9398-8A5A30A659E5}" type="presParOf" srcId="{F36F6746-C616-4F5C-90CA-44A1CC630A94}" destId="{4C262683-51A1-4E65-964D-0C9CF705FABA}" srcOrd="2" destOrd="0" presId="urn:microsoft.com/office/officeart/2008/layout/VerticalCurvedList"/>
    <dgm:cxn modelId="{2B6D870A-DAE7-4DCE-87CD-52ABE6E2C37C}" type="presParOf" srcId="{F36F6746-C616-4F5C-90CA-44A1CC630A94}" destId="{53D48FD4-9590-43EB-83DA-C6426EB935D6}" srcOrd="3" destOrd="0" presId="urn:microsoft.com/office/officeart/2008/layout/VerticalCurvedList"/>
    <dgm:cxn modelId="{BDC232CF-7E3D-4B25-A58F-A4D9DF208640}" type="presParOf" srcId="{0221B48A-A3A7-4BCB-9EDE-434735054C38}" destId="{1DEC6587-8E70-4099-BFFD-88AEBFB43EAE}" srcOrd="1" destOrd="0" presId="urn:microsoft.com/office/officeart/2008/layout/VerticalCurvedList"/>
    <dgm:cxn modelId="{A36F4CAE-1535-4D8B-9DCA-2EFBBB696B26}" type="presParOf" srcId="{0221B48A-A3A7-4BCB-9EDE-434735054C38}" destId="{335E4FD9-6E5F-40A0-95FB-9BF4BA8F3FDC}" srcOrd="2" destOrd="0" presId="urn:microsoft.com/office/officeart/2008/layout/VerticalCurvedList"/>
    <dgm:cxn modelId="{85BA4DAD-141A-482D-A0F9-082A6E410F09}" type="presParOf" srcId="{335E4FD9-6E5F-40A0-95FB-9BF4BA8F3FDC}" destId="{C1CA4657-1DFC-4C6D-9C0F-7E8530DE30A1}" srcOrd="0" destOrd="0" presId="urn:microsoft.com/office/officeart/2008/layout/VerticalCurvedList"/>
    <dgm:cxn modelId="{F0DA7763-D3D7-4BB7-8155-824AA0AB8976}" type="presParOf" srcId="{0221B48A-A3A7-4BCB-9EDE-434735054C38}" destId="{90F65FEB-6A17-48BC-835E-7E44C8A441BE}" srcOrd="3" destOrd="0" presId="urn:microsoft.com/office/officeart/2008/layout/VerticalCurvedList"/>
    <dgm:cxn modelId="{858FF1C6-C753-439B-B409-403B39EB94BD}" type="presParOf" srcId="{0221B48A-A3A7-4BCB-9EDE-434735054C38}" destId="{69ED1B09-497D-4A75-8A79-B8A6E063B262}" srcOrd="4" destOrd="0" presId="urn:microsoft.com/office/officeart/2008/layout/VerticalCurvedList"/>
    <dgm:cxn modelId="{06AB4821-EA49-4E95-985B-74588F893E81}" type="presParOf" srcId="{69ED1B09-497D-4A75-8A79-B8A6E063B262}" destId="{8503FBE1-AB47-427C-AE2B-7C3F4FEF620D}" srcOrd="0" destOrd="0" presId="urn:microsoft.com/office/officeart/2008/layout/VerticalCurvedList"/>
    <dgm:cxn modelId="{0D351C0E-8232-4EC9-A866-46BFE55C8E63}" type="presParOf" srcId="{0221B48A-A3A7-4BCB-9EDE-434735054C38}" destId="{4D7224E1-50BE-4894-98F3-8904D0D30466}" srcOrd="5" destOrd="0" presId="urn:microsoft.com/office/officeart/2008/layout/VerticalCurvedList"/>
    <dgm:cxn modelId="{25579B82-29CD-4054-A727-40C6D40E4311}" type="presParOf" srcId="{0221B48A-A3A7-4BCB-9EDE-434735054C38}" destId="{8584687F-A55F-47C2-B0E7-7E55AB1D7118}" srcOrd="6" destOrd="0" presId="urn:microsoft.com/office/officeart/2008/layout/VerticalCurvedList"/>
    <dgm:cxn modelId="{604425B8-4190-4CB5-A741-24B2F565F89A}" type="presParOf" srcId="{8584687F-A55F-47C2-B0E7-7E55AB1D7118}" destId="{4931B276-4508-4AD9-8C6A-98FC259E9482}" srcOrd="0" destOrd="0" presId="urn:microsoft.com/office/officeart/2008/layout/VerticalCurvedList"/>
    <dgm:cxn modelId="{B0E9883E-79AA-4367-9A68-A14C967DBBD5}" type="presParOf" srcId="{0221B48A-A3A7-4BCB-9EDE-434735054C38}" destId="{87BF9F67-1283-41A9-B2A8-BBDD1CA83D26}" srcOrd="7" destOrd="0" presId="urn:microsoft.com/office/officeart/2008/layout/VerticalCurvedList"/>
    <dgm:cxn modelId="{FFDAA967-CA5C-4664-9F91-5E87E5D2642C}" type="presParOf" srcId="{0221B48A-A3A7-4BCB-9EDE-434735054C38}" destId="{708A6AE6-819E-4EC0-B868-E5505D05ACA4}" srcOrd="8" destOrd="0" presId="urn:microsoft.com/office/officeart/2008/layout/VerticalCurvedList"/>
    <dgm:cxn modelId="{0B9F1024-CFCE-4222-9085-FF0A6CFE706E}" type="presParOf" srcId="{708A6AE6-819E-4EC0-B868-E5505D05ACA4}" destId="{2BF9C03B-9E1A-4611-8B09-8F57939417B1}" srcOrd="0" destOrd="0" presId="urn:microsoft.com/office/officeart/2008/layout/VerticalCurvedList"/>
    <dgm:cxn modelId="{1DCD3780-AF64-4D63-8335-6D2B2FCE1E74}" type="presParOf" srcId="{0221B48A-A3A7-4BCB-9EDE-434735054C38}" destId="{75E0D7EB-0B14-472D-8BD8-2BEE5952B888}" srcOrd="9" destOrd="0" presId="urn:microsoft.com/office/officeart/2008/layout/VerticalCurvedList"/>
    <dgm:cxn modelId="{436C0DDB-09F2-4019-9CB2-4326CE7191E1}" type="presParOf" srcId="{0221B48A-A3A7-4BCB-9EDE-434735054C38}" destId="{7904394D-5A41-4873-BFE9-C7C500666B72}" srcOrd="10" destOrd="0" presId="urn:microsoft.com/office/officeart/2008/layout/VerticalCurvedList"/>
    <dgm:cxn modelId="{610655B7-173C-468C-BE45-A13DBB5B41E3}" type="presParOf" srcId="{7904394D-5A41-4873-BFE9-C7C500666B72}" destId="{013F7533-5C1E-4AFC-A393-2CCB096348C4}" srcOrd="0" destOrd="0" presId="urn:microsoft.com/office/officeart/2008/layout/VerticalCurvedList"/>
    <dgm:cxn modelId="{8D541159-1845-46B3-B36C-CA9A77B6676A}" type="presParOf" srcId="{0221B48A-A3A7-4BCB-9EDE-434735054C38}" destId="{FD4AEF20-6540-40AE-A2B8-30D3D43247CF}" srcOrd="11" destOrd="0" presId="urn:microsoft.com/office/officeart/2008/layout/VerticalCurvedList"/>
    <dgm:cxn modelId="{389D0406-6E10-4790-A6A2-ED4F94334D8E}" type="presParOf" srcId="{0221B48A-A3A7-4BCB-9EDE-434735054C38}" destId="{86617058-E959-41EB-9F29-D1E22E118695}" srcOrd="12" destOrd="0" presId="urn:microsoft.com/office/officeart/2008/layout/VerticalCurvedList"/>
    <dgm:cxn modelId="{F2DC19C6-08FD-468F-A728-529E42ADB3A7}" type="presParOf" srcId="{86617058-E959-41EB-9F29-D1E22E118695}" destId="{3BB95050-06B6-4636-AFA9-47A942AA2EE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35A5F-0F78-483F-91EB-97BCFA8EB1C1}">
      <dsp:nvSpPr>
        <dsp:cNvPr id="0" name=""/>
        <dsp:cNvSpPr/>
      </dsp:nvSpPr>
      <dsp:spPr>
        <a:xfrm>
          <a:off x="-4558638" y="-698981"/>
          <a:ext cx="5430410" cy="5430410"/>
        </a:xfrm>
        <a:prstGeom prst="blockArc">
          <a:avLst>
            <a:gd name="adj1" fmla="val 18900000"/>
            <a:gd name="adj2" fmla="val 2700000"/>
            <a:gd name="adj3" fmla="val 398"/>
          </a:avLst>
        </a:prstGeom>
        <a:noFill/>
        <a:ln w="28575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EC6587-8E70-4099-BFFD-88AEBFB43EAE}">
      <dsp:nvSpPr>
        <dsp:cNvPr id="0" name=""/>
        <dsp:cNvSpPr/>
      </dsp:nvSpPr>
      <dsp:spPr>
        <a:xfrm>
          <a:off x="325571" y="212348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b="1" kern="1200" dirty="0"/>
            <a:t>:  </a:t>
          </a:r>
          <a:r>
            <a:rPr lang="cs-CZ" sz="1400" b="1" kern="1200" dirty="0" smtClean="0"/>
            <a:t>Základní škola a mateřská škola Uhřice, okres Hodonín</a:t>
          </a:r>
          <a:r>
            <a:rPr lang="cs-CZ" sz="1400" kern="1200" dirty="0" smtClean="0"/>
            <a:t>  </a:t>
          </a:r>
          <a:endParaRPr lang="cs-CZ" sz="1400" kern="1200" dirty="0"/>
        </a:p>
      </dsp:txBody>
      <dsp:txXfrm>
        <a:off x="325571" y="212348"/>
        <a:ext cx="6388492" cy="424536"/>
      </dsp:txXfrm>
    </dsp:sp>
    <dsp:sp modelId="{C1CA4657-1DFC-4C6D-9C0F-7E8530DE30A1}">
      <dsp:nvSpPr>
        <dsp:cNvPr id="0" name=""/>
        <dsp:cNvSpPr/>
      </dsp:nvSpPr>
      <dsp:spPr>
        <a:xfrm>
          <a:off x="60236" y="159281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0F65FEB-6A17-48BC-835E-7E44C8A441BE}">
      <dsp:nvSpPr>
        <dsp:cNvPr id="0" name=""/>
        <dsp:cNvSpPr/>
      </dsp:nvSpPr>
      <dsp:spPr>
        <a:xfrm>
          <a:off x="674781" y="849072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176213"/>
                <a:satOff val="10691"/>
                <a:lumOff val="1389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-176213"/>
                <a:satOff val="10691"/>
                <a:lumOff val="1389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-176213"/>
                <a:satOff val="10691"/>
                <a:lumOff val="1389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David </a:t>
          </a:r>
          <a:r>
            <a:rPr lang="cs-CZ" sz="1400" kern="1200" dirty="0" err="1" smtClean="0"/>
            <a:t>Filipi</a:t>
          </a:r>
          <a:endParaRPr lang="cs-CZ" sz="1400" kern="1200" dirty="0"/>
        </a:p>
      </dsp:txBody>
      <dsp:txXfrm>
        <a:off x="674781" y="849072"/>
        <a:ext cx="6039282" cy="424536"/>
      </dsp:txXfrm>
    </dsp:sp>
    <dsp:sp modelId="{8503FBE1-AB47-427C-AE2B-7C3F4FEF620D}">
      <dsp:nvSpPr>
        <dsp:cNvPr id="0" name=""/>
        <dsp:cNvSpPr/>
      </dsp:nvSpPr>
      <dsp:spPr>
        <a:xfrm>
          <a:off x="409446" y="796005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-176213"/>
              <a:satOff val="10691"/>
              <a:lumOff val="1389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4D7224E1-50BE-4894-98F3-8904D0D30466}">
      <dsp:nvSpPr>
        <dsp:cNvPr id="0" name=""/>
        <dsp:cNvSpPr/>
      </dsp:nvSpPr>
      <dsp:spPr>
        <a:xfrm>
          <a:off x="834466" y="1485795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352425"/>
                <a:satOff val="21383"/>
                <a:lumOff val="27786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-352425"/>
                <a:satOff val="21383"/>
                <a:lumOff val="27786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-352425"/>
                <a:satOff val="21383"/>
                <a:lumOff val="277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VY_32_INOVACE_20_Číselné trojúhelníky</a:t>
          </a:r>
          <a:endParaRPr lang="cs-CZ" sz="1400" kern="1200" dirty="0"/>
        </a:p>
      </dsp:txBody>
      <dsp:txXfrm>
        <a:off x="834466" y="1485795"/>
        <a:ext cx="5879597" cy="424536"/>
      </dsp:txXfrm>
    </dsp:sp>
    <dsp:sp modelId="{4931B276-4508-4AD9-8C6A-98FC259E9482}">
      <dsp:nvSpPr>
        <dsp:cNvPr id="0" name=""/>
        <dsp:cNvSpPr/>
      </dsp:nvSpPr>
      <dsp:spPr>
        <a:xfrm>
          <a:off x="569131" y="1432728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-352425"/>
              <a:satOff val="21383"/>
              <a:lumOff val="277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BF9F67-1283-41A9-B2A8-BBDD1CA83D26}">
      <dsp:nvSpPr>
        <dsp:cNvPr id="0" name=""/>
        <dsp:cNvSpPr/>
      </dsp:nvSpPr>
      <dsp:spPr>
        <a:xfrm>
          <a:off x="834466" y="2122116"/>
          <a:ext cx="5879597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528638"/>
                <a:satOff val="32074"/>
                <a:lumOff val="41679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-528638"/>
                <a:satOff val="32074"/>
                <a:lumOff val="41679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-528638"/>
                <a:satOff val="32074"/>
                <a:lumOff val="4167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Nestandartní  aplikační úkoly a problémy</a:t>
          </a:r>
          <a:endParaRPr lang="cs-CZ" sz="1400" kern="1200" dirty="0"/>
        </a:p>
      </dsp:txBody>
      <dsp:txXfrm>
        <a:off x="834466" y="2122116"/>
        <a:ext cx="5879597" cy="424536"/>
      </dsp:txXfrm>
    </dsp:sp>
    <dsp:sp modelId="{2BF9C03B-9E1A-4611-8B09-8F57939417B1}">
      <dsp:nvSpPr>
        <dsp:cNvPr id="0" name=""/>
        <dsp:cNvSpPr/>
      </dsp:nvSpPr>
      <dsp:spPr>
        <a:xfrm>
          <a:off x="569131" y="2069049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-528638"/>
              <a:satOff val="32074"/>
              <a:lumOff val="4167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5E0D7EB-0B14-472D-8BD8-2BEE5952B888}">
      <dsp:nvSpPr>
        <dsp:cNvPr id="0" name=""/>
        <dsp:cNvSpPr/>
      </dsp:nvSpPr>
      <dsp:spPr>
        <a:xfrm>
          <a:off x="674781" y="2758839"/>
          <a:ext cx="603928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352425"/>
                <a:satOff val="21383"/>
                <a:lumOff val="27786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-352425"/>
                <a:satOff val="21383"/>
                <a:lumOff val="27786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-352425"/>
                <a:satOff val="21383"/>
                <a:lumOff val="277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</a:t>
          </a:r>
          <a:r>
            <a:rPr lang="cs-CZ" sz="1400" kern="1200"/>
            <a:t>projektu</a:t>
          </a:r>
          <a:r>
            <a:rPr lang="cs-CZ" sz="1400" kern="1200" smtClean="0"/>
            <a:t>: </a:t>
          </a:r>
          <a:r>
            <a:rPr lang="cs-CZ" sz="1400" kern="1200" smtClean="0">
              <a:solidFill>
                <a:sysClr val="windowText" lastClr="000000"/>
              </a:solidFill>
              <a:latin typeface="Calibri"/>
              <a:ea typeface="+mn-ea"/>
              <a:cs typeface="+mn-cs"/>
            </a:rPr>
            <a:t>CZ.1.07/1.4.00/21.11.27</a:t>
          </a:r>
          <a:endParaRPr lang="cs-CZ" sz="1400" kern="1200" dirty="0"/>
        </a:p>
      </dsp:txBody>
      <dsp:txXfrm>
        <a:off x="674781" y="2758839"/>
        <a:ext cx="6039282" cy="424536"/>
      </dsp:txXfrm>
    </dsp:sp>
    <dsp:sp modelId="{013F7533-5C1E-4AFC-A393-2CCB096348C4}">
      <dsp:nvSpPr>
        <dsp:cNvPr id="0" name=""/>
        <dsp:cNvSpPr/>
      </dsp:nvSpPr>
      <dsp:spPr>
        <a:xfrm>
          <a:off x="409446" y="2705772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-352425"/>
              <a:satOff val="21383"/>
              <a:lumOff val="277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FD4AEF20-6540-40AE-A2B8-30D3D43247CF}">
      <dsp:nvSpPr>
        <dsp:cNvPr id="0" name=""/>
        <dsp:cNvSpPr/>
      </dsp:nvSpPr>
      <dsp:spPr>
        <a:xfrm>
          <a:off x="325571" y="3395563"/>
          <a:ext cx="6388492" cy="424536"/>
        </a:xfrm>
        <a:prstGeom prst="rect">
          <a:avLst/>
        </a:prstGeom>
        <a:gradFill rotWithShape="0">
          <a:gsLst>
            <a:gs pos="0">
              <a:schemeClr val="accent1">
                <a:shade val="50000"/>
                <a:hueOff val="-176213"/>
                <a:satOff val="10691"/>
                <a:lumOff val="1389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-176213"/>
                <a:satOff val="10691"/>
                <a:lumOff val="1389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-176213"/>
                <a:satOff val="10691"/>
                <a:lumOff val="1389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36976" tIns="35560" rIns="35560" bIns="3556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10.6.2012</a:t>
          </a:r>
          <a:endParaRPr lang="cs-CZ" sz="1400" kern="1200" dirty="0"/>
        </a:p>
      </dsp:txBody>
      <dsp:txXfrm>
        <a:off x="325571" y="3395563"/>
        <a:ext cx="6388492" cy="424536"/>
      </dsp:txXfrm>
    </dsp:sp>
    <dsp:sp modelId="{3BB95050-06B6-4636-AFA9-47A942AA2EEF}">
      <dsp:nvSpPr>
        <dsp:cNvPr id="0" name=""/>
        <dsp:cNvSpPr/>
      </dsp:nvSpPr>
      <dsp:spPr>
        <a:xfrm>
          <a:off x="60236" y="3342496"/>
          <a:ext cx="530670" cy="5306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50000"/>
              <a:hueOff val="-176213"/>
              <a:satOff val="10691"/>
              <a:lumOff val="1389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970ADF-C68D-410B-9573-5751EB10B94F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1A0E04-2698-43B2-91A8-0374B1066E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922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1A0E04-2698-43B2-91A8-0374B1066E9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1A0E04-2698-43B2-91A8-0374B1066E9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1A0E04-2698-43B2-91A8-0374B1066E9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BB3115A-75F3-4729-B6FD-A0B359D23250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B7D31D0-125D-422D-A082-350AAD5AF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5451860"/>
              </p:ext>
            </p:extLst>
          </p:nvPr>
        </p:nvGraphicFramePr>
        <p:xfrm>
          <a:off x="827584" y="1196752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959" y="5301208"/>
            <a:ext cx="3528392" cy="68535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žákům od 2. ročníku. </a:t>
            </a:r>
          </a:p>
          <a:p>
            <a:r>
              <a:rPr lang="cs-CZ" dirty="0" smtClean="0"/>
              <a:t>Cílem je rozvoj logického myšlení</a:t>
            </a:r>
          </a:p>
          <a:p>
            <a:r>
              <a:rPr lang="cs-CZ" dirty="0" smtClean="0"/>
              <a:t>Procvičování sčítání</a:t>
            </a:r>
          </a:p>
          <a:p>
            <a:r>
              <a:rPr lang="cs-CZ" dirty="0" smtClean="0"/>
              <a:t>Pojem jednotky a desítky</a:t>
            </a:r>
          </a:p>
          <a:p>
            <a:r>
              <a:rPr lang="cs-CZ" dirty="0" smtClean="0"/>
              <a:t>U menších dětí můžeme motivovat třeba jako padák nebo hrozen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>
            <a:noAutofit/>
          </a:bodyPr>
          <a:lstStyle/>
          <a:p>
            <a:r>
              <a:rPr lang="cs-CZ" sz="48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rPr>
              <a:t>Číselné trojúhelníky</a:t>
            </a:r>
            <a:endParaRPr lang="cs-CZ" sz="4800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Sčítej čísla vedle sebe, ale zapisuj pouze počet jednotek tak dlouho, až ti vyjde jednociferné číslo.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085412" y="395526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156320" y="387267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" name="Ovál 4"/>
          <p:cNvSpPr/>
          <p:nvPr/>
        </p:nvSpPr>
        <p:spPr>
          <a:xfrm>
            <a:off x="3402160" y="374668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30457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824389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52864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30457" y="23885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843358" y="230547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804392" y="14243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097151" y="1350104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74190" y="137228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76800" y="1471688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524597" y="1476710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156320" y="23936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402160" y="23936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811288" y="33080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173257" y="33080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74190" y="336716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459538" y="422493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725416" y="428156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103209" y="5238737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05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085412" y="395526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156320" y="387267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402160" y="374668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30457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824389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52864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30457" y="23885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843358" y="230547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804392" y="14243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2" name="Ovál 11"/>
          <p:cNvSpPr/>
          <p:nvPr/>
        </p:nvSpPr>
        <p:spPr>
          <a:xfrm>
            <a:off x="4097151" y="1350104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74190" y="137228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76800" y="1471688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524597" y="1476710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6" name="Ovál 15"/>
          <p:cNvSpPr/>
          <p:nvPr/>
        </p:nvSpPr>
        <p:spPr>
          <a:xfrm>
            <a:off x="2156320" y="23936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5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402160" y="23936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8" name="Ovál 17"/>
          <p:cNvSpPr/>
          <p:nvPr/>
        </p:nvSpPr>
        <p:spPr>
          <a:xfrm>
            <a:off x="2811288" y="33080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9" name="Ovál 18"/>
          <p:cNvSpPr/>
          <p:nvPr/>
        </p:nvSpPr>
        <p:spPr>
          <a:xfrm>
            <a:off x="4173257" y="33080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20" name="Ovál 19"/>
          <p:cNvSpPr/>
          <p:nvPr/>
        </p:nvSpPr>
        <p:spPr>
          <a:xfrm>
            <a:off x="5247497" y="33029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459538" y="422493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725416" y="428156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103209" y="5238737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3568" y="4682132"/>
            <a:ext cx="20217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2969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085412" y="395526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4" name="Ovál 3"/>
          <p:cNvSpPr/>
          <p:nvPr/>
        </p:nvSpPr>
        <p:spPr>
          <a:xfrm>
            <a:off x="2156320" y="387267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402160" y="374668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6" name="Ovál 5"/>
          <p:cNvSpPr/>
          <p:nvPr/>
        </p:nvSpPr>
        <p:spPr>
          <a:xfrm>
            <a:off x="4630457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824389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" name="Ovál 7"/>
          <p:cNvSpPr/>
          <p:nvPr/>
        </p:nvSpPr>
        <p:spPr>
          <a:xfrm>
            <a:off x="7052864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" name="Ovál 8"/>
          <p:cNvSpPr/>
          <p:nvPr/>
        </p:nvSpPr>
        <p:spPr>
          <a:xfrm>
            <a:off x="4630457" y="23885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843358" y="230547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804392" y="14243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097151" y="1350104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74190" y="137228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76800" y="1471688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524597" y="1476710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156320" y="23936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402160" y="23936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811288" y="33080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173257" y="33080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74190" y="336716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459538" y="422493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725416" y="428156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103209" y="5238737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86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085412" y="395526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156320" y="387267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402160" y="374668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30457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824389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" name="Ovál 7"/>
          <p:cNvSpPr/>
          <p:nvPr/>
        </p:nvSpPr>
        <p:spPr>
          <a:xfrm>
            <a:off x="7052864" y="35528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" name="Ovál 8"/>
          <p:cNvSpPr/>
          <p:nvPr/>
        </p:nvSpPr>
        <p:spPr>
          <a:xfrm>
            <a:off x="4630457" y="23885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843358" y="2429423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804392" y="1424399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2" name="Ovál 11"/>
          <p:cNvSpPr/>
          <p:nvPr/>
        </p:nvSpPr>
        <p:spPr>
          <a:xfrm>
            <a:off x="4097151" y="1350104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74190" y="137228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76800" y="1350104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524597" y="1476710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7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156320" y="23936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402160" y="23936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811288" y="33080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4173257" y="3308021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8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74190" y="336716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459538" y="422493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725416" y="4281562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103209" y="5238737"/>
            <a:ext cx="914400" cy="91440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" name="Obdélník 1"/>
          <p:cNvSpPr/>
          <p:nvPr/>
        </p:nvSpPr>
        <p:spPr>
          <a:xfrm>
            <a:off x="986393" y="5054071"/>
            <a:ext cx="20217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20953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085412" y="395526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6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156320" y="387267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402160" y="374668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30457" y="355283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5824389" y="355283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7052864" y="355283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30457" y="2388599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843358" y="230547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804392" y="1424399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097151" y="1350104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74190" y="137228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76800" y="1471688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524597" y="1476710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156320" y="23936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402160" y="23936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811288" y="33080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173257" y="33080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74190" y="336716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459538" y="422493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725416" y="428156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103209" y="5238737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87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085412" y="395526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6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156320" y="387267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402160" y="374668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2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30457" y="355283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7" name="Ovál 6"/>
          <p:cNvSpPr/>
          <p:nvPr/>
        </p:nvSpPr>
        <p:spPr>
          <a:xfrm>
            <a:off x="5824389" y="355283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8" name="Ovál 7"/>
          <p:cNvSpPr/>
          <p:nvPr/>
        </p:nvSpPr>
        <p:spPr>
          <a:xfrm>
            <a:off x="7052864" y="355283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9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30457" y="2388599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" name="Ovál 9"/>
          <p:cNvSpPr/>
          <p:nvPr/>
        </p:nvSpPr>
        <p:spPr>
          <a:xfrm>
            <a:off x="5843358" y="230547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1" name="Ovál 10"/>
          <p:cNvSpPr/>
          <p:nvPr/>
        </p:nvSpPr>
        <p:spPr>
          <a:xfrm>
            <a:off x="2747789" y="141616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2" name="Ovál 11"/>
          <p:cNvSpPr/>
          <p:nvPr/>
        </p:nvSpPr>
        <p:spPr>
          <a:xfrm>
            <a:off x="4097151" y="1350104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74190" y="137228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4" name="Ovál 13"/>
          <p:cNvSpPr/>
          <p:nvPr/>
        </p:nvSpPr>
        <p:spPr>
          <a:xfrm>
            <a:off x="6476800" y="1471688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15" name="Ovál 14"/>
          <p:cNvSpPr/>
          <p:nvPr/>
        </p:nvSpPr>
        <p:spPr>
          <a:xfrm>
            <a:off x="1524597" y="1476710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6" name="Ovál 15"/>
          <p:cNvSpPr/>
          <p:nvPr/>
        </p:nvSpPr>
        <p:spPr>
          <a:xfrm>
            <a:off x="2156320" y="23936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7" name="Ovál 16"/>
          <p:cNvSpPr/>
          <p:nvPr/>
        </p:nvSpPr>
        <p:spPr>
          <a:xfrm>
            <a:off x="3402160" y="23936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8" name="Ovál 17"/>
          <p:cNvSpPr/>
          <p:nvPr/>
        </p:nvSpPr>
        <p:spPr>
          <a:xfrm>
            <a:off x="2811288" y="33080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4173257" y="33080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74190" y="336716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1" name="Ovál 20"/>
          <p:cNvSpPr/>
          <p:nvPr/>
        </p:nvSpPr>
        <p:spPr>
          <a:xfrm>
            <a:off x="3453784" y="4222421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725416" y="4281562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0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103209" y="5238737"/>
            <a:ext cx="914400" cy="914400"/>
          </a:xfrm>
          <a:prstGeom prst="ellipse">
            <a:avLst/>
          </a:prstGeom>
          <a:solidFill>
            <a:schemeClr val="bg2"/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5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142901" y="4767489"/>
            <a:ext cx="20217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121892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vlastní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5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177</Words>
  <Application>Microsoft Office PowerPoint</Application>
  <PresentationFormat>Předvádění na obrazovce (4:3)</PresentationFormat>
  <Paragraphs>103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</vt:lpstr>
      <vt:lpstr>Číselné trojúhelníky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Doplňovačka</dc:title>
  <dc:creator>Mgr. David Filipi</dc:creator>
  <cp:lastModifiedBy>01</cp:lastModifiedBy>
  <cp:revision>39</cp:revision>
  <dcterms:created xsi:type="dcterms:W3CDTF">2012-12-15T09:13:09Z</dcterms:created>
  <dcterms:modified xsi:type="dcterms:W3CDTF">2013-08-09T16:51:26Z</dcterms:modified>
</cp:coreProperties>
</file>