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60" r:id="rId2"/>
    <p:sldId id="261" r:id="rId3"/>
    <p:sldId id="257" r:id="rId4"/>
    <p:sldId id="278" r:id="rId5"/>
    <p:sldId id="285" r:id="rId6"/>
    <p:sldId id="281" r:id="rId7"/>
    <p:sldId id="286" r:id="rId8"/>
    <p:sldId id="282" r:id="rId9"/>
    <p:sldId id="287" r:id="rId10"/>
    <p:sldId id="283" r:id="rId11"/>
    <p:sldId id="288" r:id="rId12"/>
    <p:sldId id="284" r:id="rId13"/>
    <p:sldId id="289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VY_32_INOVACE_19_Matematické hádanky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E62334B-F973-45BF-BFA2-7E5BDA9687B4}" type="presOf" srcId="{6B0205A6-422D-4956-AD89-0CEBCAE4530D}" destId="{FD4AEF20-6540-40AE-A2B8-30D3D43247CF}" srcOrd="0" destOrd="0" presId="urn:microsoft.com/office/officeart/2008/layout/VerticalCurvedList"/>
    <dgm:cxn modelId="{49E2D092-42A3-482A-A8F5-E24352230831}" type="presOf" srcId="{445C7998-7549-48B0-BD68-D4F0167F02E5}" destId="{1DEC6587-8E70-4099-BFFD-88AEBFB43EAE}" srcOrd="0" destOrd="0" presId="urn:microsoft.com/office/officeart/2008/layout/VerticalCurvedList"/>
    <dgm:cxn modelId="{E1037BC5-0343-4234-BA88-AC9D5997854D}" type="presOf" srcId="{C73C7642-F245-4585-8F88-243F9FAEF6CA}" destId="{87BF9F67-1283-41A9-B2A8-BBDD1CA83D26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19F3897-4985-4EDF-ACC8-07D772523F04}" type="presOf" srcId="{39F8B381-5807-488E-AC22-73DD4140ED4A}" destId="{70B8E0B5-7B80-4560-A347-9D89A0C8FD0C}" srcOrd="0" destOrd="0" presId="urn:microsoft.com/office/officeart/2008/layout/VerticalCurvedList"/>
    <dgm:cxn modelId="{5A291F88-EAE7-478A-BCBD-BE8BFA073DF7}" type="presOf" srcId="{EBC41103-E2E5-4D48-9B4B-425520D3D098}" destId="{75E0D7EB-0B14-472D-8BD8-2BEE5952B888}" srcOrd="0" destOrd="0" presId="urn:microsoft.com/office/officeart/2008/layout/VerticalCurvedList"/>
    <dgm:cxn modelId="{AAA9F3AD-9530-4E54-9CE8-FA415AEC9AA3}" type="presOf" srcId="{C846DAC9-9D22-4975-84AF-8D4E4FA8DA5C}" destId="{6FF35A5F-0F78-483F-91EB-97BCFA8EB1C1}" srcOrd="0" destOrd="0" presId="urn:microsoft.com/office/officeart/2008/layout/VerticalCurvedList"/>
    <dgm:cxn modelId="{52FCB0A4-BAD8-4866-9A41-683653DFB7B0}" type="presOf" srcId="{019433A1-1324-4DE1-9E6F-32B851095F74}" destId="{4D7224E1-50BE-4894-98F3-8904D0D30466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13EA245-9D52-4DE2-95B9-856620F1BA26}" type="presOf" srcId="{FBBFC3EA-9D9D-4F3A-BEA6-9C2C0E46BF20}" destId="{90F65FEB-6A17-48BC-835E-7E44C8A441BE}" srcOrd="0" destOrd="0" presId="urn:microsoft.com/office/officeart/2008/layout/VerticalCurvedList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9B36CD0-8A81-4155-B434-4A9AFA1F35AA}" type="presParOf" srcId="{70B8E0B5-7B80-4560-A347-9D89A0C8FD0C}" destId="{0221B48A-A3A7-4BCB-9EDE-434735054C38}" srcOrd="0" destOrd="0" presId="urn:microsoft.com/office/officeart/2008/layout/VerticalCurvedList"/>
    <dgm:cxn modelId="{604E5C4C-0114-4BDC-976F-6DC377A0508E}" type="presParOf" srcId="{0221B48A-A3A7-4BCB-9EDE-434735054C38}" destId="{F36F6746-C616-4F5C-90CA-44A1CC630A94}" srcOrd="0" destOrd="0" presId="urn:microsoft.com/office/officeart/2008/layout/VerticalCurvedList"/>
    <dgm:cxn modelId="{36881FE6-47AC-4725-957E-7AC48A602453}" type="presParOf" srcId="{F36F6746-C616-4F5C-90CA-44A1CC630A94}" destId="{F82C04A0-7306-478F-AB3B-C81619DE2FB6}" srcOrd="0" destOrd="0" presId="urn:microsoft.com/office/officeart/2008/layout/VerticalCurvedList"/>
    <dgm:cxn modelId="{B0DAD1B3-3CF8-476D-9CCB-21124C062549}" type="presParOf" srcId="{F36F6746-C616-4F5C-90CA-44A1CC630A94}" destId="{6FF35A5F-0F78-483F-91EB-97BCFA8EB1C1}" srcOrd="1" destOrd="0" presId="urn:microsoft.com/office/officeart/2008/layout/VerticalCurvedList"/>
    <dgm:cxn modelId="{C10D27CB-621B-4A03-9398-8A5A30A659E5}" type="presParOf" srcId="{F36F6746-C616-4F5C-90CA-44A1CC630A94}" destId="{4C262683-51A1-4E65-964D-0C9CF705FABA}" srcOrd="2" destOrd="0" presId="urn:microsoft.com/office/officeart/2008/layout/VerticalCurvedList"/>
    <dgm:cxn modelId="{2B6D870A-DAE7-4DCE-87CD-52ABE6E2C37C}" type="presParOf" srcId="{F36F6746-C616-4F5C-90CA-44A1CC630A94}" destId="{53D48FD4-9590-43EB-83DA-C6426EB935D6}" srcOrd="3" destOrd="0" presId="urn:microsoft.com/office/officeart/2008/layout/VerticalCurvedList"/>
    <dgm:cxn modelId="{BDC232CF-7E3D-4B25-A58F-A4D9DF208640}" type="presParOf" srcId="{0221B48A-A3A7-4BCB-9EDE-434735054C38}" destId="{1DEC6587-8E70-4099-BFFD-88AEBFB43EAE}" srcOrd="1" destOrd="0" presId="urn:microsoft.com/office/officeart/2008/layout/VerticalCurvedList"/>
    <dgm:cxn modelId="{A36F4CAE-1535-4D8B-9DCA-2EFBBB696B26}" type="presParOf" srcId="{0221B48A-A3A7-4BCB-9EDE-434735054C38}" destId="{335E4FD9-6E5F-40A0-95FB-9BF4BA8F3FDC}" srcOrd="2" destOrd="0" presId="urn:microsoft.com/office/officeart/2008/layout/VerticalCurvedList"/>
    <dgm:cxn modelId="{85BA4DAD-141A-482D-A0F9-082A6E410F09}" type="presParOf" srcId="{335E4FD9-6E5F-40A0-95FB-9BF4BA8F3FDC}" destId="{C1CA4657-1DFC-4C6D-9C0F-7E8530DE30A1}" srcOrd="0" destOrd="0" presId="urn:microsoft.com/office/officeart/2008/layout/VerticalCurvedList"/>
    <dgm:cxn modelId="{F0DA7763-D3D7-4BB7-8155-824AA0AB8976}" type="presParOf" srcId="{0221B48A-A3A7-4BCB-9EDE-434735054C38}" destId="{90F65FEB-6A17-48BC-835E-7E44C8A441BE}" srcOrd="3" destOrd="0" presId="urn:microsoft.com/office/officeart/2008/layout/VerticalCurvedList"/>
    <dgm:cxn modelId="{858FF1C6-C753-439B-B409-403B39EB94BD}" type="presParOf" srcId="{0221B48A-A3A7-4BCB-9EDE-434735054C38}" destId="{69ED1B09-497D-4A75-8A79-B8A6E063B262}" srcOrd="4" destOrd="0" presId="urn:microsoft.com/office/officeart/2008/layout/VerticalCurvedList"/>
    <dgm:cxn modelId="{06AB4821-EA49-4E95-985B-74588F893E81}" type="presParOf" srcId="{69ED1B09-497D-4A75-8A79-B8A6E063B262}" destId="{8503FBE1-AB47-427C-AE2B-7C3F4FEF620D}" srcOrd="0" destOrd="0" presId="urn:microsoft.com/office/officeart/2008/layout/VerticalCurvedList"/>
    <dgm:cxn modelId="{0D351C0E-8232-4EC9-A866-46BFE55C8E63}" type="presParOf" srcId="{0221B48A-A3A7-4BCB-9EDE-434735054C38}" destId="{4D7224E1-50BE-4894-98F3-8904D0D30466}" srcOrd="5" destOrd="0" presId="urn:microsoft.com/office/officeart/2008/layout/VerticalCurvedList"/>
    <dgm:cxn modelId="{25579B82-29CD-4054-A727-40C6D40E4311}" type="presParOf" srcId="{0221B48A-A3A7-4BCB-9EDE-434735054C38}" destId="{8584687F-A55F-47C2-B0E7-7E55AB1D7118}" srcOrd="6" destOrd="0" presId="urn:microsoft.com/office/officeart/2008/layout/VerticalCurvedList"/>
    <dgm:cxn modelId="{604425B8-4190-4CB5-A741-24B2F565F89A}" type="presParOf" srcId="{8584687F-A55F-47C2-B0E7-7E55AB1D7118}" destId="{4931B276-4508-4AD9-8C6A-98FC259E9482}" srcOrd="0" destOrd="0" presId="urn:microsoft.com/office/officeart/2008/layout/VerticalCurvedList"/>
    <dgm:cxn modelId="{B0E9883E-79AA-4367-9A68-A14C967DBBD5}" type="presParOf" srcId="{0221B48A-A3A7-4BCB-9EDE-434735054C38}" destId="{87BF9F67-1283-41A9-B2A8-BBDD1CA83D26}" srcOrd="7" destOrd="0" presId="urn:microsoft.com/office/officeart/2008/layout/VerticalCurvedList"/>
    <dgm:cxn modelId="{FFDAA967-CA5C-4664-9F91-5E87E5D2642C}" type="presParOf" srcId="{0221B48A-A3A7-4BCB-9EDE-434735054C38}" destId="{708A6AE6-819E-4EC0-B868-E5505D05ACA4}" srcOrd="8" destOrd="0" presId="urn:microsoft.com/office/officeart/2008/layout/VerticalCurvedList"/>
    <dgm:cxn modelId="{0B9F1024-CFCE-4222-9085-FF0A6CFE706E}" type="presParOf" srcId="{708A6AE6-819E-4EC0-B868-E5505D05ACA4}" destId="{2BF9C03B-9E1A-4611-8B09-8F57939417B1}" srcOrd="0" destOrd="0" presId="urn:microsoft.com/office/officeart/2008/layout/VerticalCurvedList"/>
    <dgm:cxn modelId="{1DCD3780-AF64-4D63-8335-6D2B2FCE1E74}" type="presParOf" srcId="{0221B48A-A3A7-4BCB-9EDE-434735054C38}" destId="{75E0D7EB-0B14-472D-8BD8-2BEE5952B888}" srcOrd="9" destOrd="0" presId="urn:microsoft.com/office/officeart/2008/layout/VerticalCurvedList"/>
    <dgm:cxn modelId="{436C0DDB-09F2-4019-9CB2-4326CE7191E1}" type="presParOf" srcId="{0221B48A-A3A7-4BCB-9EDE-434735054C38}" destId="{7904394D-5A41-4873-BFE9-C7C500666B72}" srcOrd="10" destOrd="0" presId="urn:microsoft.com/office/officeart/2008/layout/VerticalCurvedList"/>
    <dgm:cxn modelId="{610655B7-173C-468C-BE45-A13DBB5B41E3}" type="presParOf" srcId="{7904394D-5A41-4873-BFE9-C7C500666B72}" destId="{013F7533-5C1E-4AFC-A393-2CCB096348C4}" srcOrd="0" destOrd="0" presId="urn:microsoft.com/office/officeart/2008/layout/VerticalCurvedList"/>
    <dgm:cxn modelId="{8D541159-1845-46B3-B36C-CA9A77B6676A}" type="presParOf" srcId="{0221B48A-A3A7-4BCB-9EDE-434735054C38}" destId="{FD4AEF20-6540-40AE-A2B8-30D3D43247CF}" srcOrd="11" destOrd="0" presId="urn:microsoft.com/office/officeart/2008/layout/VerticalCurvedList"/>
    <dgm:cxn modelId="{389D0406-6E10-4790-A6A2-ED4F94334D8E}" type="presParOf" srcId="{0221B48A-A3A7-4BCB-9EDE-434735054C38}" destId="{86617058-E959-41EB-9F29-D1E22E118695}" srcOrd="12" destOrd="0" presId="urn:microsoft.com/office/officeart/2008/layout/VerticalCurvedList"/>
    <dgm:cxn modelId="{F2DC19C6-08FD-468F-A728-529E42ADB3A7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183537"/>
                <a:satOff val="3335"/>
                <a:lumOff val="1445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183537"/>
                <a:satOff val="3335"/>
                <a:lumOff val="1445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183537"/>
                <a:satOff val="3335"/>
                <a:lumOff val="1445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>
              <a:shade val="50000"/>
              <a:hueOff val="-183537"/>
              <a:satOff val="3335"/>
              <a:lumOff val="144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367073"/>
                <a:satOff val="6670"/>
                <a:lumOff val="28914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367073"/>
                <a:satOff val="6670"/>
                <a:lumOff val="28914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367073"/>
                <a:satOff val="6670"/>
                <a:lumOff val="28914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VY_32_INOVACE_19_Matematické hádanky</a:t>
          </a:r>
          <a:endParaRPr lang="cs-CZ" sz="16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>
              <a:shade val="50000"/>
              <a:hueOff val="-367073"/>
              <a:satOff val="6670"/>
              <a:lumOff val="289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550610"/>
                <a:satOff val="10005"/>
                <a:lumOff val="43371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550610"/>
                <a:satOff val="10005"/>
                <a:lumOff val="43371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550610"/>
                <a:satOff val="10005"/>
                <a:lumOff val="43371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Nestandartní 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>
              <a:shade val="50000"/>
              <a:hueOff val="-550610"/>
              <a:satOff val="10005"/>
              <a:lumOff val="4337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367073"/>
                <a:satOff val="6670"/>
                <a:lumOff val="28914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367073"/>
                <a:satOff val="6670"/>
                <a:lumOff val="28914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367073"/>
                <a:satOff val="6670"/>
                <a:lumOff val="28914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>
              <a:shade val="50000"/>
              <a:hueOff val="-367073"/>
              <a:satOff val="6670"/>
              <a:lumOff val="289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183537"/>
                <a:satOff val="3335"/>
                <a:lumOff val="1445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183537"/>
                <a:satOff val="3335"/>
                <a:lumOff val="1445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183537"/>
                <a:satOff val="3335"/>
                <a:lumOff val="1445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l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>
              <a:shade val="50000"/>
              <a:hueOff val="-183537"/>
              <a:satOff val="3335"/>
              <a:lumOff val="144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970ADF-C68D-410B-9573-5751EB10B94F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1A0E04-2698-43B2-91A8-0374B1066E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922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1A0E04-2698-43B2-91A8-0374B1066E9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1A0E04-2698-43B2-91A8-0374B1066E9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1A0E04-2698-43B2-91A8-0374B1066E9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2210203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od 2. ročníku. </a:t>
            </a:r>
          </a:p>
          <a:p>
            <a:r>
              <a:rPr lang="cs-CZ" dirty="0" smtClean="0"/>
              <a:t>Cílem je rozvoj logického myšlení</a:t>
            </a:r>
          </a:p>
          <a:p>
            <a:r>
              <a:rPr lang="cs-CZ" dirty="0" smtClean="0"/>
              <a:t>Procvičování libovolných početních operací</a:t>
            </a:r>
          </a:p>
          <a:p>
            <a:r>
              <a:rPr lang="cs-CZ" dirty="0" smtClean="0"/>
              <a:t>Tematické propojení s ostatními předměty, projekty</a:t>
            </a:r>
          </a:p>
          <a:p>
            <a:r>
              <a:rPr lang="cs-CZ" dirty="0" smtClean="0"/>
              <a:t>U menších dětí lze využít hádanek, pokud někdo z žáků řešení zná, zdůrazníme, že chceme provést matematický důkaz.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4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Matematické Hádanky</a:t>
            </a:r>
            <a:endParaRPr lang="cs-CZ" sz="48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Vylušti hádanky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-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738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Chodí v koruně, král není,</a:t>
            </a:r>
          </a:p>
          <a:p>
            <a:pPr marL="0" indent="0">
              <a:buNone/>
            </a:pPr>
            <a:r>
              <a:rPr lang="cs-CZ" sz="2000" dirty="0" smtClean="0"/>
              <a:t>nosí ostruhy, rytíř není.</a:t>
            </a:r>
          </a:p>
          <a:p>
            <a:pPr marL="0" indent="0">
              <a:buNone/>
            </a:pPr>
            <a:r>
              <a:rPr lang="cs-CZ" sz="2000" dirty="0" smtClean="0"/>
              <a:t>Má šavli, husar není,</a:t>
            </a:r>
          </a:p>
          <a:p>
            <a:pPr marL="0" indent="0">
              <a:buNone/>
            </a:pPr>
            <a:r>
              <a:rPr lang="cs-CZ" sz="2000" dirty="0" smtClean="0"/>
              <a:t>k ránu budívá, ponocný není.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8476375"/>
              </p:ext>
            </p:extLst>
          </p:nvPr>
        </p:nvGraphicFramePr>
        <p:xfrm>
          <a:off x="323528" y="3501008"/>
          <a:ext cx="80648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4581128"/>
            <a:ext cx="198541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54-(9.3)= ___</a:t>
            </a:r>
          </a:p>
          <a:p>
            <a:r>
              <a:rPr lang="cs-CZ" dirty="0" smtClean="0"/>
              <a:t>4.15= ___</a:t>
            </a:r>
          </a:p>
          <a:p>
            <a:r>
              <a:rPr lang="cs-CZ" dirty="0" smtClean="0"/>
              <a:t>(6.5)+4=___</a:t>
            </a:r>
          </a:p>
          <a:p>
            <a:r>
              <a:rPr lang="cs-CZ" dirty="0"/>
              <a:t>(</a:t>
            </a:r>
            <a:r>
              <a:rPr lang="cs-CZ" dirty="0" smtClean="0"/>
              <a:t>20+50) – 10=___</a:t>
            </a:r>
          </a:p>
          <a:p>
            <a:r>
              <a:rPr lang="cs-CZ" dirty="0" smtClean="0"/>
              <a:t>100-(2.11)= ___</a:t>
            </a:r>
          </a:p>
          <a:p>
            <a:r>
              <a:rPr lang="cs-CZ" dirty="0" smtClean="0"/>
              <a:t>2.6 = 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87269" y="5073570"/>
            <a:ext cx="30059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 _ _ _ _ _ _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3200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– zvířata -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738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Chodí v koruně, král není,</a:t>
            </a:r>
          </a:p>
          <a:p>
            <a:pPr marL="0" indent="0">
              <a:buNone/>
            </a:pPr>
            <a:r>
              <a:rPr lang="cs-CZ" sz="2000" dirty="0" smtClean="0"/>
              <a:t>nosí ostruhy, rytíř není.</a:t>
            </a:r>
          </a:p>
          <a:p>
            <a:pPr marL="0" indent="0">
              <a:buNone/>
            </a:pPr>
            <a:r>
              <a:rPr lang="cs-CZ" sz="2000" dirty="0" smtClean="0"/>
              <a:t>Má šavli, husar není,</a:t>
            </a:r>
          </a:p>
          <a:p>
            <a:pPr marL="0" indent="0">
              <a:buNone/>
            </a:pPr>
            <a:r>
              <a:rPr lang="cs-CZ" sz="2000" dirty="0" smtClean="0"/>
              <a:t>k ránu budívá, ponocný není.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282130"/>
              </p:ext>
            </p:extLst>
          </p:nvPr>
        </p:nvGraphicFramePr>
        <p:xfrm>
          <a:off x="323528" y="3501008"/>
          <a:ext cx="80648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Š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4581128"/>
            <a:ext cx="190847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54-(9.3)= _</a:t>
            </a:r>
            <a:r>
              <a:rPr lang="cs-CZ" u="sng" dirty="0" smtClean="0">
                <a:solidFill>
                  <a:srgbClr val="FF0000"/>
                </a:solidFill>
              </a:rPr>
              <a:t>27</a:t>
            </a:r>
            <a:r>
              <a:rPr lang="cs-CZ" dirty="0" smtClean="0"/>
              <a:t>__</a:t>
            </a:r>
          </a:p>
          <a:p>
            <a:r>
              <a:rPr lang="cs-CZ" dirty="0" smtClean="0"/>
              <a:t>4.15= </a:t>
            </a:r>
            <a:r>
              <a:rPr lang="cs-CZ" u="sng" dirty="0" smtClean="0">
                <a:solidFill>
                  <a:srgbClr val="FF0000"/>
                </a:solidFill>
              </a:rPr>
              <a:t>60</a:t>
            </a:r>
          </a:p>
          <a:p>
            <a:r>
              <a:rPr lang="cs-CZ" dirty="0" smtClean="0"/>
              <a:t>(6.5)+4=</a:t>
            </a:r>
            <a:r>
              <a:rPr lang="cs-CZ" u="sng" dirty="0" smtClean="0">
                <a:solidFill>
                  <a:srgbClr val="FF0000"/>
                </a:solidFill>
              </a:rPr>
              <a:t>34</a:t>
            </a:r>
          </a:p>
          <a:p>
            <a:r>
              <a:rPr lang="cs-CZ" dirty="0"/>
              <a:t>(</a:t>
            </a:r>
            <a:r>
              <a:rPr lang="cs-CZ" dirty="0" smtClean="0"/>
              <a:t>20+50) – 10=</a:t>
            </a:r>
            <a:r>
              <a:rPr lang="cs-CZ" u="sng" dirty="0" smtClean="0">
                <a:solidFill>
                  <a:srgbClr val="FF0000"/>
                </a:solidFill>
              </a:rPr>
              <a:t>60</a:t>
            </a:r>
          </a:p>
          <a:p>
            <a:r>
              <a:rPr lang="cs-CZ" dirty="0" smtClean="0"/>
              <a:t>100-(2.11)= </a:t>
            </a:r>
            <a:r>
              <a:rPr lang="cs-CZ" u="sng" dirty="0" smtClean="0">
                <a:solidFill>
                  <a:srgbClr val="FF0000"/>
                </a:solidFill>
              </a:rPr>
              <a:t>78</a:t>
            </a:r>
          </a:p>
          <a:p>
            <a:r>
              <a:rPr lang="cs-CZ" dirty="0" smtClean="0"/>
              <a:t>2.6 =</a:t>
            </a:r>
            <a:r>
              <a:rPr lang="cs-CZ" u="sng" dirty="0" smtClean="0">
                <a:solidFill>
                  <a:srgbClr val="FF0000"/>
                </a:solidFill>
              </a:rPr>
              <a:t>12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7269" y="5073570"/>
            <a:ext cx="29338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K O H O U T</a:t>
            </a:r>
            <a:endParaRPr lang="cs-CZ" sz="4400" u="sng" dirty="0"/>
          </a:p>
        </p:txBody>
      </p:sp>
      <p:sp>
        <p:nvSpPr>
          <p:cNvPr id="7" name="Volný tvar 6"/>
          <p:cNvSpPr/>
          <p:nvPr/>
        </p:nvSpPr>
        <p:spPr>
          <a:xfrm>
            <a:off x="2369127" y="3919976"/>
            <a:ext cx="458481" cy="444206"/>
          </a:xfrm>
          <a:custGeom>
            <a:avLst/>
            <a:gdLst>
              <a:gd name="connsiteX0" fmla="*/ 332509 w 458481"/>
              <a:gd name="connsiteY0" fmla="*/ 14715 h 444206"/>
              <a:gd name="connsiteX1" fmla="*/ 96982 w 458481"/>
              <a:gd name="connsiteY1" fmla="*/ 14715 h 444206"/>
              <a:gd name="connsiteX2" fmla="*/ 41564 w 458481"/>
              <a:gd name="connsiteY2" fmla="*/ 97842 h 444206"/>
              <a:gd name="connsiteX3" fmla="*/ 0 w 458481"/>
              <a:gd name="connsiteY3" fmla="*/ 180969 h 444206"/>
              <a:gd name="connsiteX4" fmla="*/ 13855 w 458481"/>
              <a:gd name="connsiteY4" fmla="*/ 319515 h 444206"/>
              <a:gd name="connsiteX5" fmla="*/ 41564 w 458481"/>
              <a:gd name="connsiteY5" fmla="*/ 402642 h 444206"/>
              <a:gd name="connsiteX6" fmla="*/ 124691 w 458481"/>
              <a:gd name="connsiteY6" fmla="*/ 444206 h 444206"/>
              <a:gd name="connsiteX7" fmla="*/ 318655 w 458481"/>
              <a:gd name="connsiteY7" fmla="*/ 402642 h 444206"/>
              <a:gd name="connsiteX8" fmla="*/ 360218 w 458481"/>
              <a:gd name="connsiteY8" fmla="*/ 374933 h 444206"/>
              <a:gd name="connsiteX9" fmla="*/ 374073 w 458481"/>
              <a:gd name="connsiteY9" fmla="*/ 333369 h 444206"/>
              <a:gd name="connsiteX10" fmla="*/ 415637 w 458481"/>
              <a:gd name="connsiteY10" fmla="*/ 291806 h 444206"/>
              <a:gd name="connsiteX11" fmla="*/ 443346 w 458481"/>
              <a:gd name="connsiteY11" fmla="*/ 250242 h 444206"/>
              <a:gd name="connsiteX12" fmla="*/ 457200 w 458481"/>
              <a:gd name="connsiteY12" fmla="*/ 208679 h 444206"/>
              <a:gd name="connsiteX13" fmla="*/ 401782 w 458481"/>
              <a:gd name="connsiteY13" fmla="*/ 56279 h 444206"/>
              <a:gd name="connsiteX14" fmla="*/ 374073 w 458481"/>
              <a:gd name="connsiteY14" fmla="*/ 28569 h 444206"/>
              <a:gd name="connsiteX15" fmla="*/ 249382 w 458481"/>
              <a:gd name="connsiteY15" fmla="*/ 860 h 444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8481" h="444206">
                <a:moveTo>
                  <a:pt x="332509" y="14715"/>
                </a:moveTo>
                <a:cubicBezTo>
                  <a:pt x="283736" y="9296"/>
                  <a:pt x="148776" y="-15499"/>
                  <a:pt x="96982" y="14715"/>
                </a:cubicBezTo>
                <a:cubicBezTo>
                  <a:pt x="68216" y="31495"/>
                  <a:pt x="60037" y="70133"/>
                  <a:pt x="41564" y="97842"/>
                </a:cubicBezTo>
                <a:cubicBezTo>
                  <a:pt x="5755" y="151556"/>
                  <a:pt x="19121" y="123610"/>
                  <a:pt x="0" y="180969"/>
                </a:cubicBezTo>
                <a:cubicBezTo>
                  <a:pt x="4618" y="227151"/>
                  <a:pt x="5302" y="273898"/>
                  <a:pt x="13855" y="319515"/>
                </a:cubicBezTo>
                <a:cubicBezTo>
                  <a:pt x="19238" y="348223"/>
                  <a:pt x="13855" y="393405"/>
                  <a:pt x="41564" y="402642"/>
                </a:cubicBezTo>
                <a:cubicBezTo>
                  <a:pt x="98924" y="421763"/>
                  <a:pt x="70977" y="408396"/>
                  <a:pt x="124691" y="444206"/>
                </a:cubicBezTo>
                <a:cubicBezTo>
                  <a:pt x="171589" y="438344"/>
                  <a:pt x="273099" y="433013"/>
                  <a:pt x="318655" y="402642"/>
                </a:cubicBezTo>
                <a:lnTo>
                  <a:pt x="360218" y="374933"/>
                </a:lnTo>
                <a:cubicBezTo>
                  <a:pt x="364836" y="361078"/>
                  <a:pt x="365972" y="345520"/>
                  <a:pt x="374073" y="333369"/>
                </a:cubicBezTo>
                <a:cubicBezTo>
                  <a:pt x="384941" y="317067"/>
                  <a:pt x="403094" y="306858"/>
                  <a:pt x="415637" y="291806"/>
                </a:cubicBezTo>
                <a:cubicBezTo>
                  <a:pt x="426297" y="279014"/>
                  <a:pt x="434110" y="264097"/>
                  <a:pt x="443346" y="250242"/>
                </a:cubicBezTo>
                <a:cubicBezTo>
                  <a:pt x="447964" y="236388"/>
                  <a:pt x="457200" y="223283"/>
                  <a:pt x="457200" y="208679"/>
                </a:cubicBezTo>
                <a:cubicBezTo>
                  <a:pt x="457200" y="54419"/>
                  <a:pt x="471894" y="112369"/>
                  <a:pt x="401782" y="56279"/>
                </a:cubicBezTo>
                <a:cubicBezTo>
                  <a:pt x="391582" y="48119"/>
                  <a:pt x="386584" y="32322"/>
                  <a:pt x="374073" y="28569"/>
                </a:cubicBezTo>
                <a:cubicBezTo>
                  <a:pt x="227425" y="-15426"/>
                  <a:pt x="294710" y="46188"/>
                  <a:pt x="249382" y="86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3352800" y="3837709"/>
            <a:ext cx="484909" cy="512618"/>
          </a:xfrm>
          <a:custGeom>
            <a:avLst/>
            <a:gdLst>
              <a:gd name="connsiteX0" fmla="*/ 290945 w 484909"/>
              <a:gd name="connsiteY0" fmla="*/ 0 h 512618"/>
              <a:gd name="connsiteX1" fmla="*/ 207818 w 484909"/>
              <a:gd name="connsiteY1" fmla="*/ 27709 h 512618"/>
              <a:gd name="connsiteX2" fmla="*/ 152400 w 484909"/>
              <a:gd name="connsiteY2" fmla="*/ 55418 h 512618"/>
              <a:gd name="connsiteX3" fmla="*/ 55418 w 484909"/>
              <a:gd name="connsiteY3" fmla="*/ 69273 h 512618"/>
              <a:gd name="connsiteX4" fmla="*/ 13855 w 484909"/>
              <a:gd name="connsiteY4" fmla="*/ 83127 h 512618"/>
              <a:gd name="connsiteX5" fmla="*/ 0 w 484909"/>
              <a:gd name="connsiteY5" fmla="*/ 124691 h 512618"/>
              <a:gd name="connsiteX6" fmla="*/ 13855 w 484909"/>
              <a:gd name="connsiteY6" fmla="*/ 249382 h 512618"/>
              <a:gd name="connsiteX7" fmla="*/ 27709 w 484909"/>
              <a:gd name="connsiteY7" fmla="*/ 304800 h 512618"/>
              <a:gd name="connsiteX8" fmla="*/ 138545 w 484909"/>
              <a:gd name="connsiteY8" fmla="*/ 471055 h 512618"/>
              <a:gd name="connsiteX9" fmla="*/ 207818 w 484909"/>
              <a:gd name="connsiteY9" fmla="*/ 512618 h 512618"/>
              <a:gd name="connsiteX10" fmla="*/ 387927 w 484909"/>
              <a:gd name="connsiteY10" fmla="*/ 498764 h 512618"/>
              <a:gd name="connsiteX11" fmla="*/ 429491 w 484909"/>
              <a:gd name="connsiteY11" fmla="*/ 484909 h 512618"/>
              <a:gd name="connsiteX12" fmla="*/ 457200 w 484909"/>
              <a:gd name="connsiteY12" fmla="*/ 443346 h 512618"/>
              <a:gd name="connsiteX13" fmla="*/ 484909 w 484909"/>
              <a:gd name="connsiteY13" fmla="*/ 360218 h 512618"/>
              <a:gd name="connsiteX14" fmla="*/ 457200 w 484909"/>
              <a:gd name="connsiteY14" fmla="*/ 124691 h 512618"/>
              <a:gd name="connsiteX15" fmla="*/ 429491 w 484909"/>
              <a:gd name="connsiteY15" fmla="*/ 83127 h 512618"/>
              <a:gd name="connsiteX16" fmla="*/ 387927 w 484909"/>
              <a:gd name="connsiteY16" fmla="*/ 69273 h 512618"/>
              <a:gd name="connsiteX17" fmla="*/ 360218 w 484909"/>
              <a:gd name="connsiteY17" fmla="*/ 27709 h 512618"/>
              <a:gd name="connsiteX18" fmla="*/ 180109 w 484909"/>
              <a:gd name="connsiteY18" fmla="*/ 0 h 512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4909" h="512618">
                <a:moveTo>
                  <a:pt x="290945" y="0"/>
                </a:moveTo>
                <a:cubicBezTo>
                  <a:pt x="263236" y="9236"/>
                  <a:pt x="234937" y="16861"/>
                  <a:pt x="207818" y="27709"/>
                </a:cubicBezTo>
                <a:cubicBezTo>
                  <a:pt x="188642" y="35379"/>
                  <a:pt x="172325" y="49984"/>
                  <a:pt x="152400" y="55418"/>
                </a:cubicBezTo>
                <a:cubicBezTo>
                  <a:pt x="120895" y="64010"/>
                  <a:pt x="87745" y="64655"/>
                  <a:pt x="55418" y="69273"/>
                </a:cubicBezTo>
                <a:cubicBezTo>
                  <a:pt x="41564" y="73891"/>
                  <a:pt x="24181" y="72801"/>
                  <a:pt x="13855" y="83127"/>
                </a:cubicBezTo>
                <a:cubicBezTo>
                  <a:pt x="3528" y="93454"/>
                  <a:pt x="0" y="110087"/>
                  <a:pt x="0" y="124691"/>
                </a:cubicBezTo>
                <a:cubicBezTo>
                  <a:pt x="0" y="166510"/>
                  <a:pt x="7496" y="208049"/>
                  <a:pt x="13855" y="249382"/>
                </a:cubicBezTo>
                <a:cubicBezTo>
                  <a:pt x="16750" y="268202"/>
                  <a:pt x="22238" y="286562"/>
                  <a:pt x="27709" y="304800"/>
                </a:cubicBezTo>
                <a:cubicBezTo>
                  <a:pt x="62080" y="419372"/>
                  <a:pt x="42452" y="374962"/>
                  <a:pt x="138545" y="471055"/>
                </a:cubicBezTo>
                <a:cubicBezTo>
                  <a:pt x="176580" y="509090"/>
                  <a:pt x="153865" y="494634"/>
                  <a:pt x="207818" y="512618"/>
                </a:cubicBezTo>
                <a:cubicBezTo>
                  <a:pt x="267854" y="508000"/>
                  <a:pt x="328178" y="506233"/>
                  <a:pt x="387927" y="498764"/>
                </a:cubicBezTo>
                <a:cubicBezTo>
                  <a:pt x="402418" y="496953"/>
                  <a:pt x="418087" y="494032"/>
                  <a:pt x="429491" y="484909"/>
                </a:cubicBezTo>
                <a:cubicBezTo>
                  <a:pt x="442493" y="474507"/>
                  <a:pt x="450437" y="458562"/>
                  <a:pt x="457200" y="443346"/>
                </a:cubicBezTo>
                <a:cubicBezTo>
                  <a:pt x="469063" y="416655"/>
                  <a:pt x="484909" y="360218"/>
                  <a:pt x="484909" y="360218"/>
                </a:cubicBezTo>
                <a:cubicBezTo>
                  <a:pt x="483655" y="343914"/>
                  <a:pt x="481213" y="180721"/>
                  <a:pt x="457200" y="124691"/>
                </a:cubicBezTo>
                <a:cubicBezTo>
                  <a:pt x="450641" y="109386"/>
                  <a:pt x="442493" y="93529"/>
                  <a:pt x="429491" y="83127"/>
                </a:cubicBezTo>
                <a:cubicBezTo>
                  <a:pt x="418087" y="74004"/>
                  <a:pt x="401782" y="73891"/>
                  <a:pt x="387927" y="69273"/>
                </a:cubicBezTo>
                <a:cubicBezTo>
                  <a:pt x="378691" y="55418"/>
                  <a:pt x="376015" y="32975"/>
                  <a:pt x="360218" y="27709"/>
                </a:cubicBezTo>
                <a:cubicBezTo>
                  <a:pt x="302592" y="8500"/>
                  <a:pt x="180109" y="0"/>
                  <a:pt x="180109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7439891" y="3837709"/>
            <a:ext cx="554182" cy="568036"/>
          </a:xfrm>
          <a:custGeom>
            <a:avLst/>
            <a:gdLst>
              <a:gd name="connsiteX0" fmla="*/ 27709 w 554182"/>
              <a:gd name="connsiteY0" fmla="*/ 69273 h 568036"/>
              <a:gd name="connsiteX1" fmla="*/ 13854 w 554182"/>
              <a:gd name="connsiteY1" fmla="*/ 138546 h 568036"/>
              <a:gd name="connsiteX2" fmla="*/ 0 w 554182"/>
              <a:gd name="connsiteY2" fmla="*/ 180109 h 568036"/>
              <a:gd name="connsiteX3" fmla="*/ 13854 w 554182"/>
              <a:gd name="connsiteY3" fmla="*/ 443346 h 568036"/>
              <a:gd name="connsiteX4" fmla="*/ 41564 w 554182"/>
              <a:gd name="connsiteY4" fmla="*/ 484909 h 568036"/>
              <a:gd name="connsiteX5" fmla="*/ 124691 w 554182"/>
              <a:gd name="connsiteY5" fmla="*/ 540327 h 568036"/>
              <a:gd name="connsiteX6" fmla="*/ 290945 w 554182"/>
              <a:gd name="connsiteY6" fmla="*/ 568036 h 568036"/>
              <a:gd name="connsiteX7" fmla="*/ 484909 w 554182"/>
              <a:gd name="connsiteY7" fmla="*/ 526473 h 568036"/>
              <a:gd name="connsiteX8" fmla="*/ 526473 w 554182"/>
              <a:gd name="connsiteY8" fmla="*/ 484909 h 568036"/>
              <a:gd name="connsiteX9" fmla="*/ 554182 w 554182"/>
              <a:gd name="connsiteY9" fmla="*/ 387927 h 568036"/>
              <a:gd name="connsiteX10" fmla="*/ 540327 w 554182"/>
              <a:gd name="connsiteY10" fmla="*/ 221673 h 568036"/>
              <a:gd name="connsiteX11" fmla="*/ 526473 w 554182"/>
              <a:gd name="connsiteY11" fmla="*/ 180109 h 568036"/>
              <a:gd name="connsiteX12" fmla="*/ 498764 w 554182"/>
              <a:gd name="connsiteY12" fmla="*/ 138546 h 568036"/>
              <a:gd name="connsiteX13" fmla="*/ 429491 w 554182"/>
              <a:gd name="connsiteY13" fmla="*/ 13855 h 568036"/>
              <a:gd name="connsiteX14" fmla="*/ 387927 w 554182"/>
              <a:gd name="connsiteY14" fmla="*/ 0 h 568036"/>
              <a:gd name="connsiteX15" fmla="*/ 152400 w 554182"/>
              <a:gd name="connsiteY15" fmla="*/ 13855 h 568036"/>
              <a:gd name="connsiteX16" fmla="*/ 55418 w 554182"/>
              <a:gd name="connsiteY16" fmla="*/ 41564 h 568036"/>
              <a:gd name="connsiteX17" fmla="*/ 27709 w 554182"/>
              <a:gd name="connsiteY17" fmla="*/ 69273 h 56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54182" h="568036">
                <a:moveTo>
                  <a:pt x="27709" y="69273"/>
                </a:moveTo>
                <a:cubicBezTo>
                  <a:pt x="23091" y="92364"/>
                  <a:pt x="19565" y="115701"/>
                  <a:pt x="13854" y="138546"/>
                </a:cubicBezTo>
                <a:cubicBezTo>
                  <a:pt x="10312" y="152714"/>
                  <a:pt x="0" y="165505"/>
                  <a:pt x="0" y="180109"/>
                </a:cubicBezTo>
                <a:cubicBezTo>
                  <a:pt x="0" y="267976"/>
                  <a:pt x="1982" y="356285"/>
                  <a:pt x="13854" y="443346"/>
                </a:cubicBezTo>
                <a:cubicBezTo>
                  <a:pt x="16104" y="459844"/>
                  <a:pt x="29033" y="473944"/>
                  <a:pt x="41564" y="484909"/>
                </a:cubicBezTo>
                <a:cubicBezTo>
                  <a:pt x="66627" y="506838"/>
                  <a:pt x="92036" y="533796"/>
                  <a:pt x="124691" y="540327"/>
                </a:cubicBezTo>
                <a:cubicBezTo>
                  <a:pt x="225985" y="560586"/>
                  <a:pt x="170652" y="550852"/>
                  <a:pt x="290945" y="568036"/>
                </a:cubicBezTo>
                <a:cubicBezTo>
                  <a:pt x="374056" y="559725"/>
                  <a:pt x="421791" y="571557"/>
                  <a:pt x="484909" y="526473"/>
                </a:cubicBezTo>
                <a:cubicBezTo>
                  <a:pt x="500853" y="515085"/>
                  <a:pt x="512618" y="498764"/>
                  <a:pt x="526473" y="484909"/>
                </a:cubicBezTo>
                <a:cubicBezTo>
                  <a:pt x="533006" y="465310"/>
                  <a:pt x="554182" y="405321"/>
                  <a:pt x="554182" y="387927"/>
                </a:cubicBezTo>
                <a:cubicBezTo>
                  <a:pt x="554182" y="332317"/>
                  <a:pt x="547677" y="276795"/>
                  <a:pt x="540327" y="221673"/>
                </a:cubicBezTo>
                <a:cubicBezTo>
                  <a:pt x="538397" y="207197"/>
                  <a:pt x="533004" y="193171"/>
                  <a:pt x="526473" y="180109"/>
                </a:cubicBezTo>
                <a:cubicBezTo>
                  <a:pt x="519027" y="165216"/>
                  <a:pt x="505527" y="153762"/>
                  <a:pt x="498764" y="138546"/>
                </a:cubicBezTo>
                <a:cubicBezTo>
                  <a:pt x="468324" y="70058"/>
                  <a:pt x="489382" y="53782"/>
                  <a:pt x="429491" y="13855"/>
                </a:cubicBezTo>
                <a:cubicBezTo>
                  <a:pt x="417340" y="5754"/>
                  <a:pt x="401782" y="4618"/>
                  <a:pt x="387927" y="0"/>
                </a:cubicBezTo>
                <a:cubicBezTo>
                  <a:pt x="309418" y="4618"/>
                  <a:pt x="230690" y="6399"/>
                  <a:pt x="152400" y="13855"/>
                </a:cubicBezTo>
                <a:cubicBezTo>
                  <a:pt x="128041" y="16175"/>
                  <a:pt x="80358" y="33250"/>
                  <a:pt x="55418" y="41564"/>
                </a:cubicBezTo>
                <a:lnTo>
                  <a:pt x="27709" y="69273"/>
                </a:lnTo>
                <a:close/>
              </a:path>
            </a:pathLst>
          </a:cu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274450" y="3837709"/>
            <a:ext cx="623623" cy="595746"/>
          </a:xfrm>
          <a:custGeom>
            <a:avLst/>
            <a:gdLst>
              <a:gd name="connsiteX0" fmla="*/ 277259 w 623623"/>
              <a:gd name="connsiteY0" fmla="*/ 0 h 595746"/>
              <a:gd name="connsiteX1" fmla="*/ 111005 w 623623"/>
              <a:gd name="connsiteY1" fmla="*/ 83127 h 595746"/>
              <a:gd name="connsiteX2" fmla="*/ 27877 w 623623"/>
              <a:gd name="connsiteY2" fmla="*/ 110836 h 595746"/>
              <a:gd name="connsiteX3" fmla="*/ 168 w 623623"/>
              <a:gd name="connsiteY3" fmla="*/ 193964 h 595746"/>
              <a:gd name="connsiteX4" fmla="*/ 14023 w 623623"/>
              <a:gd name="connsiteY4" fmla="*/ 374073 h 595746"/>
              <a:gd name="connsiteX5" fmla="*/ 69441 w 623623"/>
              <a:gd name="connsiteY5" fmla="*/ 457200 h 595746"/>
              <a:gd name="connsiteX6" fmla="*/ 152568 w 623623"/>
              <a:gd name="connsiteY6" fmla="*/ 526473 h 595746"/>
              <a:gd name="connsiteX7" fmla="*/ 277259 w 623623"/>
              <a:gd name="connsiteY7" fmla="*/ 568036 h 595746"/>
              <a:gd name="connsiteX8" fmla="*/ 318823 w 623623"/>
              <a:gd name="connsiteY8" fmla="*/ 581891 h 595746"/>
              <a:gd name="connsiteX9" fmla="*/ 526641 w 623623"/>
              <a:gd name="connsiteY9" fmla="*/ 595746 h 595746"/>
              <a:gd name="connsiteX10" fmla="*/ 609768 w 623623"/>
              <a:gd name="connsiteY10" fmla="*/ 581891 h 595746"/>
              <a:gd name="connsiteX11" fmla="*/ 623623 w 623623"/>
              <a:gd name="connsiteY11" fmla="*/ 540327 h 595746"/>
              <a:gd name="connsiteX12" fmla="*/ 609768 w 623623"/>
              <a:gd name="connsiteY12" fmla="*/ 318655 h 595746"/>
              <a:gd name="connsiteX13" fmla="*/ 568205 w 623623"/>
              <a:gd name="connsiteY13" fmla="*/ 193964 h 595746"/>
              <a:gd name="connsiteX14" fmla="*/ 540495 w 623623"/>
              <a:gd name="connsiteY14" fmla="*/ 166255 h 595746"/>
              <a:gd name="connsiteX15" fmla="*/ 415805 w 623623"/>
              <a:gd name="connsiteY15" fmla="*/ 96982 h 595746"/>
              <a:gd name="connsiteX16" fmla="*/ 346532 w 623623"/>
              <a:gd name="connsiteY16" fmla="*/ 55418 h 595746"/>
              <a:gd name="connsiteX17" fmla="*/ 111005 w 623623"/>
              <a:gd name="connsiteY17" fmla="*/ 41564 h 595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23623" h="595746">
                <a:moveTo>
                  <a:pt x="277259" y="0"/>
                </a:moveTo>
                <a:cubicBezTo>
                  <a:pt x="185894" y="52208"/>
                  <a:pt x="196672" y="51975"/>
                  <a:pt x="111005" y="83127"/>
                </a:cubicBezTo>
                <a:cubicBezTo>
                  <a:pt x="83555" y="93109"/>
                  <a:pt x="27877" y="110836"/>
                  <a:pt x="27877" y="110836"/>
                </a:cubicBezTo>
                <a:cubicBezTo>
                  <a:pt x="18641" y="138545"/>
                  <a:pt x="-2072" y="164842"/>
                  <a:pt x="168" y="193964"/>
                </a:cubicBezTo>
                <a:cubicBezTo>
                  <a:pt x="4786" y="254000"/>
                  <a:pt x="-1301" y="315842"/>
                  <a:pt x="14023" y="374073"/>
                </a:cubicBezTo>
                <a:cubicBezTo>
                  <a:pt x="22498" y="406279"/>
                  <a:pt x="45893" y="433652"/>
                  <a:pt x="69441" y="457200"/>
                </a:cubicBezTo>
                <a:cubicBezTo>
                  <a:pt x="95541" y="483300"/>
                  <a:pt x="117849" y="511042"/>
                  <a:pt x="152568" y="526473"/>
                </a:cubicBezTo>
                <a:cubicBezTo>
                  <a:pt x="152586" y="526481"/>
                  <a:pt x="256468" y="561106"/>
                  <a:pt x="277259" y="568036"/>
                </a:cubicBezTo>
                <a:cubicBezTo>
                  <a:pt x="291114" y="572654"/>
                  <a:pt x="304251" y="580920"/>
                  <a:pt x="318823" y="581891"/>
                </a:cubicBezTo>
                <a:lnTo>
                  <a:pt x="526641" y="595746"/>
                </a:lnTo>
                <a:cubicBezTo>
                  <a:pt x="554350" y="591128"/>
                  <a:pt x="585378" y="595828"/>
                  <a:pt x="609768" y="581891"/>
                </a:cubicBezTo>
                <a:cubicBezTo>
                  <a:pt x="622448" y="574645"/>
                  <a:pt x="623623" y="554931"/>
                  <a:pt x="623623" y="540327"/>
                </a:cubicBezTo>
                <a:cubicBezTo>
                  <a:pt x="623623" y="466292"/>
                  <a:pt x="616787" y="392356"/>
                  <a:pt x="609768" y="318655"/>
                </a:cubicBezTo>
                <a:cubicBezTo>
                  <a:pt x="605227" y="270976"/>
                  <a:pt x="594725" y="233743"/>
                  <a:pt x="568205" y="193964"/>
                </a:cubicBezTo>
                <a:cubicBezTo>
                  <a:pt x="560959" y="183096"/>
                  <a:pt x="550945" y="174092"/>
                  <a:pt x="540495" y="166255"/>
                </a:cubicBezTo>
                <a:cubicBezTo>
                  <a:pt x="464270" y="109086"/>
                  <a:pt x="480606" y="118582"/>
                  <a:pt x="415805" y="96982"/>
                </a:cubicBezTo>
                <a:cubicBezTo>
                  <a:pt x="390282" y="71459"/>
                  <a:pt x="386497" y="59415"/>
                  <a:pt x="346532" y="55418"/>
                </a:cubicBezTo>
                <a:cubicBezTo>
                  <a:pt x="268278" y="47593"/>
                  <a:pt x="111005" y="41564"/>
                  <a:pt x="111005" y="4156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5403273" y="3893127"/>
            <a:ext cx="540327" cy="512618"/>
          </a:xfrm>
          <a:custGeom>
            <a:avLst/>
            <a:gdLst>
              <a:gd name="connsiteX0" fmla="*/ 124691 w 540327"/>
              <a:gd name="connsiteY0" fmla="*/ 55418 h 512618"/>
              <a:gd name="connsiteX1" fmla="*/ 55418 w 540327"/>
              <a:gd name="connsiteY1" fmla="*/ 69273 h 512618"/>
              <a:gd name="connsiteX2" fmla="*/ 41563 w 540327"/>
              <a:gd name="connsiteY2" fmla="*/ 110837 h 512618"/>
              <a:gd name="connsiteX3" fmla="*/ 13854 w 540327"/>
              <a:gd name="connsiteY3" fmla="*/ 152400 h 512618"/>
              <a:gd name="connsiteX4" fmla="*/ 0 w 540327"/>
              <a:gd name="connsiteY4" fmla="*/ 207818 h 512618"/>
              <a:gd name="connsiteX5" fmla="*/ 13854 w 540327"/>
              <a:gd name="connsiteY5" fmla="*/ 401782 h 512618"/>
              <a:gd name="connsiteX6" fmla="*/ 83127 w 540327"/>
              <a:gd name="connsiteY6" fmla="*/ 471055 h 512618"/>
              <a:gd name="connsiteX7" fmla="*/ 221672 w 540327"/>
              <a:gd name="connsiteY7" fmla="*/ 512618 h 512618"/>
              <a:gd name="connsiteX8" fmla="*/ 443345 w 540327"/>
              <a:gd name="connsiteY8" fmla="*/ 498764 h 512618"/>
              <a:gd name="connsiteX9" fmla="*/ 471054 w 540327"/>
              <a:gd name="connsiteY9" fmla="*/ 457200 h 512618"/>
              <a:gd name="connsiteX10" fmla="*/ 498763 w 540327"/>
              <a:gd name="connsiteY10" fmla="*/ 374073 h 512618"/>
              <a:gd name="connsiteX11" fmla="*/ 512618 w 540327"/>
              <a:gd name="connsiteY11" fmla="*/ 332509 h 512618"/>
              <a:gd name="connsiteX12" fmla="*/ 540327 w 540327"/>
              <a:gd name="connsiteY12" fmla="*/ 290946 h 512618"/>
              <a:gd name="connsiteX13" fmla="*/ 526472 w 540327"/>
              <a:gd name="connsiteY13" fmla="*/ 180109 h 512618"/>
              <a:gd name="connsiteX14" fmla="*/ 512618 w 540327"/>
              <a:gd name="connsiteY14" fmla="*/ 138546 h 512618"/>
              <a:gd name="connsiteX15" fmla="*/ 471054 w 540327"/>
              <a:gd name="connsiteY15" fmla="*/ 110837 h 512618"/>
              <a:gd name="connsiteX16" fmla="*/ 457200 w 540327"/>
              <a:gd name="connsiteY16" fmla="*/ 69273 h 512618"/>
              <a:gd name="connsiteX17" fmla="*/ 415636 w 540327"/>
              <a:gd name="connsiteY17" fmla="*/ 55418 h 512618"/>
              <a:gd name="connsiteX18" fmla="*/ 374072 w 540327"/>
              <a:gd name="connsiteY18" fmla="*/ 27709 h 512618"/>
              <a:gd name="connsiteX19" fmla="*/ 193963 w 540327"/>
              <a:gd name="connsiteY19" fmla="*/ 0 h 512618"/>
              <a:gd name="connsiteX20" fmla="*/ 110836 w 540327"/>
              <a:gd name="connsiteY20" fmla="*/ 13855 h 512618"/>
              <a:gd name="connsiteX21" fmla="*/ 55418 w 540327"/>
              <a:gd name="connsiteY21" fmla="*/ 27709 h 512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40327" h="512618">
                <a:moveTo>
                  <a:pt x="124691" y="55418"/>
                </a:moveTo>
                <a:cubicBezTo>
                  <a:pt x="101600" y="60036"/>
                  <a:pt x="75011" y="56211"/>
                  <a:pt x="55418" y="69273"/>
                </a:cubicBezTo>
                <a:cubicBezTo>
                  <a:pt x="43267" y="77374"/>
                  <a:pt x="48094" y="97775"/>
                  <a:pt x="41563" y="110837"/>
                </a:cubicBezTo>
                <a:cubicBezTo>
                  <a:pt x="34116" y="125730"/>
                  <a:pt x="23090" y="138546"/>
                  <a:pt x="13854" y="152400"/>
                </a:cubicBezTo>
                <a:cubicBezTo>
                  <a:pt x="9236" y="170873"/>
                  <a:pt x="0" y="188777"/>
                  <a:pt x="0" y="207818"/>
                </a:cubicBezTo>
                <a:cubicBezTo>
                  <a:pt x="0" y="272637"/>
                  <a:pt x="2590" y="337949"/>
                  <a:pt x="13854" y="401782"/>
                </a:cubicBezTo>
                <a:cubicBezTo>
                  <a:pt x="18964" y="430737"/>
                  <a:pt x="59544" y="460574"/>
                  <a:pt x="83127" y="471055"/>
                </a:cubicBezTo>
                <a:cubicBezTo>
                  <a:pt x="126498" y="490331"/>
                  <a:pt x="175612" y="501104"/>
                  <a:pt x="221672" y="512618"/>
                </a:cubicBezTo>
                <a:cubicBezTo>
                  <a:pt x="295563" y="508000"/>
                  <a:pt x="371073" y="514824"/>
                  <a:pt x="443345" y="498764"/>
                </a:cubicBezTo>
                <a:cubicBezTo>
                  <a:pt x="459600" y="495152"/>
                  <a:pt x="464291" y="472416"/>
                  <a:pt x="471054" y="457200"/>
                </a:cubicBezTo>
                <a:cubicBezTo>
                  <a:pt x="482916" y="430510"/>
                  <a:pt x="489527" y="401782"/>
                  <a:pt x="498763" y="374073"/>
                </a:cubicBezTo>
                <a:cubicBezTo>
                  <a:pt x="503381" y="360218"/>
                  <a:pt x="504517" y="344660"/>
                  <a:pt x="512618" y="332509"/>
                </a:cubicBezTo>
                <a:lnTo>
                  <a:pt x="540327" y="290946"/>
                </a:lnTo>
                <a:cubicBezTo>
                  <a:pt x="535709" y="254000"/>
                  <a:pt x="533132" y="216742"/>
                  <a:pt x="526472" y="180109"/>
                </a:cubicBezTo>
                <a:cubicBezTo>
                  <a:pt x="523860" y="165741"/>
                  <a:pt x="521741" y="149950"/>
                  <a:pt x="512618" y="138546"/>
                </a:cubicBezTo>
                <a:cubicBezTo>
                  <a:pt x="502216" y="125544"/>
                  <a:pt x="484909" y="120073"/>
                  <a:pt x="471054" y="110837"/>
                </a:cubicBezTo>
                <a:cubicBezTo>
                  <a:pt x="466436" y="96982"/>
                  <a:pt x="467527" y="79600"/>
                  <a:pt x="457200" y="69273"/>
                </a:cubicBezTo>
                <a:cubicBezTo>
                  <a:pt x="446873" y="58946"/>
                  <a:pt x="428698" y="61949"/>
                  <a:pt x="415636" y="55418"/>
                </a:cubicBezTo>
                <a:cubicBezTo>
                  <a:pt x="400743" y="47971"/>
                  <a:pt x="389377" y="34268"/>
                  <a:pt x="374072" y="27709"/>
                </a:cubicBezTo>
                <a:cubicBezTo>
                  <a:pt x="332079" y="9712"/>
                  <a:pt x="218989" y="2781"/>
                  <a:pt x="193963" y="0"/>
                </a:cubicBezTo>
                <a:cubicBezTo>
                  <a:pt x="166254" y="4618"/>
                  <a:pt x="138258" y="7761"/>
                  <a:pt x="110836" y="13855"/>
                </a:cubicBezTo>
                <a:cubicBezTo>
                  <a:pt x="41921" y="29169"/>
                  <a:pt x="91139" y="27709"/>
                  <a:pt x="55418" y="2770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364182" y="3754582"/>
            <a:ext cx="643226" cy="665018"/>
          </a:xfrm>
          <a:custGeom>
            <a:avLst/>
            <a:gdLst>
              <a:gd name="connsiteX0" fmla="*/ 193963 w 643226"/>
              <a:gd name="connsiteY0" fmla="*/ 83127 h 665018"/>
              <a:gd name="connsiteX1" fmla="*/ 69273 w 643226"/>
              <a:gd name="connsiteY1" fmla="*/ 96982 h 665018"/>
              <a:gd name="connsiteX2" fmla="*/ 41563 w 643226"/>
              <a:gd name="connsiteY2" fmla="*/ 152400 h 665018"/>
              <a:gd name="connsiteX3" fmla="*/ 13854 w 643226"/>
              <a:gd name="connsiteY3" fmla="*/ 235527 h 665018"/>
              <a:gd name="connsiteX4" fmla="*/ 0 w 643226"/>
              <a:gd name="connsiteY4" fmla="*/ 277091 h 665018"/>
              <a:gd name="connsiteX5" fmla="*/ 41563 w 643226"/>
              <a:gd name="connsiteY5" fmla="*/ 443345 h 665018"/>
              <a:gd name="connsiteX6" fmla="*/ 96982 w 643226"/>
              <a:gd name="connsiteY6" fmla="*/ 526473 h 665018"/>
              <a:gd name="connsiteX7" fmla="*/ 124691 w 643226"/>
              <a:gd name="connsiteY7" fmla="*/ 568036 h 665018"/>
              <a:gd name="connsiteX8" fmla="*/ 138545 w 643226"/>
              <a:gd name="connsiteY8" fmla="*/ 609600 h 665018"/>
              <a:gd name="connsiteX9" fmla="*/ 235527 w 643226"/>
              <a:gd name="connsiteY9" fmla="*/ 637309 h 665018"/>
              <a:gd name="connsiteX10" fmla="*/ 318654 w 643226"/>
              <a:gd name="connsiteY10" fmla="*/ 665018 h 665018"/>
              <a:gd name="connsiteX11" fmla="*/ 498763 w 643226"/>
              <a:gd name="connsiteY11" fmla="*/ 651163 h 665018"/>
              <a:gd name="connsiteX12" fmla="*/ 540327 w 643226"/>
              <a:gd name="connsiteY12" fmla="*/ 637309 h 665018"/>
              <a:gd name="connsiteX13" fmla="*/ 568036 w 643226"/>
              <a:gd name="connsiteY13" fmla="*/ 595745 h 665018"/>
              <a:gd name="connsiteX14" fmla="*/ 609600 w 643226"/>
              <a:gd name="connsiteY14" fmla="*/ 554182 h 665018"/>
              <a:gd name="connsiteX15" fmla="*/ 623454 w 643226"/>
              <a:gd name="connsiteY15" fmla="*/ 249382 h 665018"/>
              <a:gd name="connsiteX16" fmla="*/ 609600 w 643226"/>
              <a:gd name="connsiteY16" fmla="*/ 193963 h 665018"/>
              <a:gd name="connsiteX17" fmla="*/ 568036 w 643226"/>
              <a:gd name="connsiteY17" fmla="*/ 110836 h 665018"/>
              <a:gd name="connsiteX18" fmla="*/ 526473 w 643226"/>
              <a:gd name="connsiteY18" fmla="*/ 96982 h 665018"/>
              <a:gd name="connsiteX19" fmla="*/ 498763 w 643226"/>
              <a:gd name="connsiteY19" fmla="*/ 69273 h 665018"/>
              <a:gd name="connsiteX20" fmla="*/ 401782 w 643226"/>
              <a:gd name="connsiteY20" fmla="*/ 41563 h 665018"/>
              <a:gd name="connsiteX21" fmla="*/ 221673 w 643226"/>
              <a:gd name="connsiteY21" fmla="*/ 0 h 665018"/>
              <a:gd name="connsiteX22" fmla="*/ 138545 w 643226"/>
              <a:gd name="connsiteY22" fmla="*/ 13854 h 665018"/>
              <a:gd name="connsiteX23" fmla="*/ 96982 w 643226"/>
              <a:gd name="connsiteY23" fmla="*/ 41563 h 665018"/>
              <a:gd name="connsiteX24" fmla="*/ 69273 w 643226"/>
              <a:gd name="connsiteY24" fmla="*/ 69273 h 665018"/>
              <a:gd name="connsiteX25" fmla="*/ 55418 w 643226"/>
              <a:gd name="connsiteY25" fmla="*/ 83127 h 665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43226" h="665018">
                <a:moveTo>
                  <a:pt x="193963" y="83127"/>
                </a:moveTo>
                <a:cubicBezTo>
                  <a:pt x="152400" y="87745"/>
                  <a:pt x="107344" y="79677"/>
                  <a:pt x="69273" y="96982"/>
                </a:cubicBezTo>
                <a:cubicBezTo>
                  <a:pt x="50471" y="105528"/>
                  <a:pt x="49234" y="133224"/>
                  <a:pt x="41563" y="152400"/>
                </a:cubicBezTo>
                <a:cubicBezTo>
                  <a:pt x="30715" y="179519"/>
                  <a:pt x="23090" y="207818"/>
                  <a:pt x="13854" y="235527"/>
                </a:cubicBezTo>
                <a:lnTo>
                  <a:pt x="0" y="277091"/>
                </a:lnTo>
                <a:cubicBezTo>
                  <a:pt x="6925" y="318643"/>
                  <a:pt x="17168" y="406752"/>
                  <a:pt x="41563" y="443345"/>
                </a:cubicBezTo>
                <a:lnTo>
                  <a:pt x="96982" y="526473"/>
                </a:lnTo>
                <a:lnTo>
                  <a:pt x="124691" y="568036"/>
                </a:lnTo>
                <a:cubicBezTo>
                  <a:pt x="129309" y="581891"/>
                  <a:pt x="128218" y="599273"/>
                  <a:pt x="138545" y="609600"/>
                </a:cubicBezTo>
                <a:cubicBezTo>
                  <a:pt x="145195" y="616250"/>
                  <a:pt x="235016" y="637156"/>
                  <a:pt x="235527" y="637309"/>
                </a:cubicBezTo>
                <a:cubicBezTo>
                  <a:pt x="263503" y="645702"/>
                  <a:pt x="318654" y="665018"/>
                  <a:pt x="318654" y="665018"/>
                </a:cubicBezTo>
                <a:cubicBezTo>
                  <a:pt x="378690" y="660400"/>
                  <a:pt x="439014" y="658632"/>
                  <a:pt x="498763" y="651163"/>
                </a:cubicBezTo>
                <a:cubicBezTo>
                  <a:pt x="513254" y="649352"/>
                  <a:pt x="528923" y="646432"/>
                  <a:pt x="540327" y="637309"/>
                </a:cubicBezTo>
                <a:cubicBezTo>
                  <a:pt x="553329" y="626907"/>
                  <a:pt x="557376" y="608537"/>
                  <a:pt x="568036" y="595745"/>
                </a:cubicBezTo>
                <a:cubicBezTo>
                  <a:pt x="580579" y="580693"/>
                  <a:pt x="595745" y="568036"/>
                  <a:pt x="609600" y="554182"/>
                </a:cubicBezTo>
                <a:cubicBezTo>
                  <a:pt x="657866" y="409381"/>
                  <a:pt x="646366" y="478501"/>
                  <a:pt x="623454" y="249382"/>
                </a:cubicBezTo>
                <a:cubicBezTo>
                  <a:pt x="621559" y="230435"/>
                  <a:pt x="614831" y="212272"/>
                  <a:pt x="609600" y="193963"/>
                </a:cubicBezTo>
                <a:cubicBezTo>
                  <a:pt x="602164" y="167936"/>
                  <a:pt x="590523" y="128826"/>
                  <a:pt x="568036" y="110836"/>
                </a:cubicBezTo>
                <a:cubicBezTo>
                  <a:pt x="556632" y="101713"/>
                  <a:pt x="540327" y="101600"/>
                  <a:pt x="526473" y="96982"/>
                </a:cubicBezTo>
                <a:cubicBezTo>
                  <a:pt x="517236" y="87746"/>
                  <a:pt x="509964" y="75994"/>
                  <a:pt x="498763" y="69273"/>
                </a:cubicBezTo>
                <a:cubicBezTo>
                  <a:pt x="485300" y="61195"/>
                  <a:pt x="411177" y="43576"/>
                  <a:pt x="401782" y="41563"/>
                </a:cubicBezTo>
                <a:cubicBezTo>
                  <a:pt x="230567" y="4874"/>
                  <a:pt x="313606" y="30643"/>
                  <a:pt x="221673" y="0"/>
                </a:cubicBezTo>
                <a:cubicBezTo>
                  <a:pt x="193964" y="4618"/>
                  <a:pt x="165195" y="4971"/>
                  <a:pt x="138545" y="13854"/>
                </a:cubicBezTo>
                <a:cubicBezTo>
                  <a:pt x="122749" y="19119"/>
                  <a:pt x="109984" y="31161"/>
                  <a:pt x="96982" y="41563"/>
                </a:cubicBezTo>
                <a:cubicBezTo>
                  <a:pt x="86782" y="49723"/>
                  <a:pt x="78510" y="60036"/>
                  <a:pt x="69273" y="69273"/>
                </a:cubicBezTo>
                <a:lnTo>
                  <a:pt x="55418" y="8312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92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-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Jede, jede panáček,</a:t>
            </a:r>
          </a:p>
          <a:p>
            <a:pPr marL="0" indent="0">
              <a:buNone/>
            </a:pPr>
            <a:r>
              <a:rPr lang="cs-CZ" sz="2000" dirty="0"/>
              <a:t>m</a:t>
            </a:r>
            <a:r>
              <a:rPr lang="cs-CZ" sz="2000" dirty="0" smtClean="0"/>
              <a:t>á placatý zobáček.</a:t>
            </a:r>
          </a:p>
          <a:p>
            <a:pPr marL="0" indent="0">
              <a:buNone/>
            </a:pPr>
            <a:r>
              <a:rPr lang="cs-CZ" sz="2000" dirty="0" smtClean="0"/>
              <a:t>Kde voděnka crčí,</a:t>
            </a:r>
          </a:p>
          <a:p>
            <a:pPr marL="0" indent="0">
              <a:buNone/>
            </a:pPr>
            <a:r>
              <a:rPr lang="cs-CZ" sz="2000" dirty="0" smtClean="0"/>
              <a:t>Tam zobáček strčí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  <a:endParaRPr lang="cs-CZ" sz="2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371517"/>
              </p:ext>
            </p:extLst>
          </p:nvPr>
        </p:nvGraphicFramePr>
        <p:xfrm>
          <a:off x="395536" y="3501008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99592" y="4303455"/>
            <a:ext cx="124906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50-9=</a:t>
            </a:r>
          </a:p>
          <a:p>
            <a:r>
              <a:rPr lang="cs-CZ" sz="3200" dirty="0" smtClean="0"/>
              <a:t>9.5=</a:t>
            </a:r>
          </a:p>
          <a:p>
            <a:r>
              <a:rPr lang="cs-CZ" sz="3200" dirty="0" smtClean="0"/>
              <a:t>2.7=</a:t>
            </a:r>
          </a:p>
          <a:p>
            <a:r>
              <a:rPr lang="cs-CZ" sz="3200" dirty="0" smtClean="0"/>
              <a:t>4.8=</a:t>
            </a:r>
          </a:p>
          <a:p>
            <a:r>
              <a:rPr lang="cs-CZ" sz="3200" dirty="0" smtClean="0"/>
              <a:t>50-5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5580727"/>
            <a:ext cx="2108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_ _ _ _ _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177967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– zvířata -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Jede, jede panáček,</a:t>
            </a:r>
          </a:p>
          <a:p>
            <a:pPr marL="0" indent="0">
              <a:buNone/>
            </a:pPr>
            <a:r>
              <a:rPr lang="cs-CZ" sz="2000" dirty="0"/>
              <a:t>m</a:t>
            </a:r>
            <a:r>
              <a:rPr lang="cs-CZ" sz="2000" dirty="0" smtClean="0"/>
              <a:t>á placatý zobáček.</a:t>
            </a:r>
          </a:p>
          <a:p>
            <a:pPr marL="0" indent="0">
              <a:buNone/>
            </a:pPr>
            <a:r>
              <a:rPr lang="cs-CZ" sz="2000" dirty="0" smtClean="0"/>
              <a:t>Kde voděnka crčí,</a:t>
            </a:r>
          </a:p>
          <a:p>
            <a:pPr marL="0" indent="0">
              <a:buNone/>
            </a:pPr>
            <a:r>
              <a:rPr lang="cs-CZ" sz="2000" dirty="0" smtClean="0"/>
              <a:t>Tam zobáček strčí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  <a:endParaRPr lang="cs-CZ" sz="2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6091412"/>
              </p:ext>
            </p:extLst>
          </p:nvPr>
        </p:nvGraphicFramePr>
        <p:xfrm>
          <a:off x="395536" y="3501008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99592" y="4303455"/>
            <a:ext cx="172996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50-9=41</a:t>
            </a:r>
          </a:p>
          <a:p>
            <a:r>
              <a:rPr lang="cs-CZ" sz="3200" dirty="0" smtClean="0"/>
              <a:t>9.5=45</a:t>
            </a:r>
          </a:p>
          <a:p>
            <a:r>
              <a:rPr lang="cs-CZ" sz="3200" dirty="0" smtClean="0"/>
              <a:t>2.7=14</a:t>
            </a:r>
          </a:p>
          <a:p>
            <a:r>
              <a:rPr lang="cs-CZ" sz="3200" dirty="0" smtClean="0"/>
              <a:t>4.8=32</a:t>
            </a:r>
          </a:p>
          <a:p>
            <a:r>
              <a:rPr lang="cs-CZ" sz="3200" dirty="0" smtClean="0"/>
              <a:t>50-5=45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5580727"/>
            <a:ext cx="2659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K A CH N A 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28768181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-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530383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Má to oči jako kočka,</a:t>
            </a:r>
          </a:p>
          <a:p>
            <a:pPr marL="0" indent="0">
              <a:buNone/>
            </a:pPr>
            <a:r>
              <a:rPr lang="cs-CZ" sz="2000" dirty="0"/>
              <a:t>m</a:t>
            </a:r>
            <a:r>
              <a:rPr lang="cs-CZ" sz="2000" dirty="0" smtClean="0"/>
              <a:t>á to ocas jako kočka,</a:t>
            </a:r>
          </a:p>
          <a:p>
            <a:pPr marL="0" indent="0">
              <a:buNone/>
            </a:pPr>
            <a:r>
              <a:rPr lang="cs-CZ" sz="2000" dirty="0" smtClean="0"/>
              <a:t>Mňouká to jako kočka</a:t>
            </a:r>
          </a:p>
          <a:p>
            <a:pPr marL="0" indent="0">
              <a:buNone/>
            </a:pPr>
            <a:r>
              <a:rPr lang="cs-CZ" sz="2000" dirty="0" smtClean="0"/>
              <a:t>a není to kočka.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364405"/>
              </p:ext>
            </p:extLst>
          </p:nvPr>
        </p:nvGraphicFramePr>
        <p:xfrm>
          <a:off x="395536" y="3501008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5576" y="4509120"/>
            <a:ext cx="150073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(</a:t>
            </a:r>
            <a:r>
              <a:rPr lang="cs-CZ" sz="2400" dirty="0" smtClean="0"/>
              <a:t>5.8) +1 =</a:t>
            </a:r>
          </a:p>
          <a:p>
            <a:r>
              <a:rPr lang="cs-CZ" sz="2400" dirty="0"/>
              <a:t>(</a:t>
            </a:r>
            <a:r>
              <a:rPr lang="cs-CZ" sz="2400" dirty="0" smtClean="0"/>
              <a:t>3.10)-3=</a:t>
            </a:r>
          </a:p>
          <a:p>
            <a:r>
              <a:rPr lang="cs-CZ" sz="2400" dirty="0" smtClean="0"/>
              <a:t>10- (3:3)=</a:t>
            </a:r>
          </a:p>
          <a:p>
            <a:r>
              <a:rPr lang="cs-CZ" sz="2400" dirty="0"/>
              <a:t>3</a:t>
            </a:r>
            <a:r>
              <a:rPr lang="cs-CZ" sz="2400" dirty="0" smtClean="0"/>
              <a:t>.7=</a:t>
            </a:r>
          </a:p>
          <a:p>
            <a:r>
              <a:rPr lang="cs-CZ" sz="2400" dirty="0" smtClean="0"/>
              <a:t>2.4=</a:t>
            </a:r>
          </a:p>
          <a:p>
            <a:r>
              <a:rPr lang="cs-CZ" sz="2400" dirty="0" smtClean="0"/>
              <a:t>7.2=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5146609"/>
            <a:ext cx="24929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_  _ _ _ _ 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6109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– zvířata -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839200" cy="530383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Má to oči jako kočka,</a:t>
            </a:r>
          </a:p>
          <a:p>
            <a:pPr marL="0" indent="0">
              <a:buNone/>
            </a:pPr>
            <a:r>
              <a:rPr lang="cs-CZ" sz="2000" dirty="0"/>
              <a:t>m</a:t>
            </a:r>
            <a:r>
              <a:rPr lang="cs-CZ" sz="2000" dirty="0" smtClean="0"/>
              <a:t>á to ocas jako kočka,</a:t>
            </a:r>
          </a:p>
          <a:p>
            <a:pPr marL="0" indent="0">
              <a:buNone/>
            </a:pPr>
            <a:r>
              <a:rPr lang="cs-CZ" sz="2000" dirty="0" smtClean="0"/>
              <a:t>Mňouká to jako kočka</a:t>
            </a:r>
          </a:p>
          <a:p>
            <a:pPr marL="0" indent="0">
              <a:buNone/>
            </a:pPr>
            <a:r>
              <a:rPr lang="cs-CZ" sz="2000" dirty="0" smtClean="0"/>
              <a:t>a není to kočka.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518549"/>
              </p:ext>
            </p:extLst>
          </p:nvPr>
        </p:nvGraphicFramePr>
        <p:xfrm>
          <a:off x="395536" y="3501008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5576" y="4509120"/>
            <a:ext cx="184242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(</a:t>
            </a:r>
            <a:r>
              <a:rPr lang="cs-CZ" sz="2400" dirty="0" smtClean="0"/>
              <a:t>5.8) +1 =41</a:t>
            </a:r>
          </a:p>
          <a:p>
            <a:r>
              <a:rPr lang="cs-CZ" sz="2400" dirty="0"/>
              <a:t>(</a:t>
            </a:r>
            <a:r>
              <a:rPr lang="cs-CZ" sz="2400" dirty="0" smtClean="0"/>
              <a:t>3.10)-3=27</a:t>
            </a:r>
          </a:p>
          <a:p>
            <a:r>
              <a:rPr lang="cs-CZ" sz="2400" dirty="0" smtClean="0"/>
              <a:t>10- (3:3)= 9</a:t>
            </a:r>
          </a:p>
          <a:p>
            <a:r>
              <a:rPr lang="cs-CZ" sz="2400" dirty="0"/>
              <a:t>3</a:t>
            </a:r>
            <a:r>
              <a:rPr lang="cs-CZ" sz="2400" dirty="0" smtClean="0"/>
              <a:t>.7= 27</a:t>
            </a:r>
          </a:p>
          <a:p>
            <a:r>
              <a:rPr lang="cs-CZ" sz="2400" dirty="0" smtClean="0"/>
              <a:t>2.4= 8</a:t>
            </a:r>
          </a:p>
          <a:p>
            <a:r>
              <a:rPr lang="cs-CZ" sz="2400" dirty="0" smtClean="0"/>
              <a:t>7.2= 14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5146609"/>
            <a:ext cx="26949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K O C 0 U R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201035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-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Sedí pana v síti,</a:t>
            </a:r>
          </a:p>
          <a:p>
            <a:pPr marL="0" indent="0">
              <a:buNone/>
            </a:pPr>
            <a:r>
              <a:rPr lang="cs-CZ" sz="2000" dirty="0" smtClean="0"/>
              <a:t>Oči se jí svítí.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8229438"/>
              </p:ext>
            </p:extLst>
          </p:nvPr>
        </p:nvGraphicFramePr>
        <p:xfrm>
          <a:off x="323528" y="2780928"/>
          <a:ext cx="6096000" cy="874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3933056"/>
            <a:ext cx="1800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8.4= </a:t>
            </a:r>
          </a:p>
          <a:p>
            <a:r>
              <a:rPr lang="cs-CZ" sz="3600" dirty="0" smtClean="0"/>
              <a:t>6.6= </a:t>
            </a:r>
          </a:p>
          <a:p>
            <a:r>
              <a:rPr lang="cs-CZ" sz="3600" dirty="0" smtClean="0"/>
              <a:t>3.9=</a:t>
            </a:r>
          </a:p>
          <a:p>
            <a:r>
              <a:rPr lang="cs-CZ" sz="3600" dirty="0" smtClean="0"/>
              <a:t>8.8=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5548590"/>
            <a:ext cx="17363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_ _ _ _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4128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– zvířata -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Sedí pana v síti,</a:t>
            </a:r>
          </a:p>
          <a:p>
            <a:pPr marL="0" indent="0">
              <a:buNone/>
            </a:pPr>
            <a:r>
              <a:rPr lang="cs-CZ" sz="2000" dirty="0" smtClean="0"/>
              <a:t>Oči se jí svítí.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5953262"/>
              </p:ext>
            </p:extLst>
          </p:nvPr>
        </p:nvGraphicFramePr>
        <p:xfrm>
          <a:off x="323528" y="2780928"/>
          <a:ext cx="6096000" cy="874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3933056"/>
            <a:ext cx="1800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8.4= 32</a:t>
            </a:r>
          </a:p>
          <a:p>
            <a:r>
              <a:rPr lang="cs-CZ" sz="3600" dirty="0" smtClean="0"/>
              <a:t>6.6= 36</a:t>
            </a:r>
          </a:p>
          <a:p>
            <a:r>
              <a:rPr lang="cs-CZ" sz="3600" dirty="0" smtClean="0"/>
              <a:t>3.9= 27</a:t>
            </a:r>
          </a:p>
          <a:p>
            <a:r>
              <a:rPr lang="cs-CZ" sz="3600" dirty="0" smtClean="0"/>
              <a:t>8.8=64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5548590"/>
            <a:ext cx="18485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Ž Á B A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325723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-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731696" cy="509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Stojí krejčí na pasece,</a:t>
            </a:r>
          </a:p>
          <a:p>
            <a:pPr marL="0" indent="0">
              <a:buNone/>
            </a:pPr>
            <a:r>
              <a:rPr lang="cs-CZ" sz="2000" dirty="0" smtClean="0"/>
              <a:t>Tisíc jehel s sebou nese.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906251"/>
              </p:ext>
            </p:extLst>
          </p:nvPr>
        </p:nvGraphicFramePr>
        <p:xfrm>
          <a:off x="395536" y="270892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3789040"/>
            <a:ext cx="32403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48:6 =</a:t>
            </a:r>
          </a:p>
          <a:p>
            <a:r>
              <a:rPr lang="cs-CZ" sz="3600" dirty="0" smtClean="0"/>
              <a:t>14:7=</a:t>
            </a:r>
          </a:p>
          <a:p>
            <a:r>
              <a:rPr lang="cs-CZ" sz="3600" dirty="0" smtClean="0"/>
              <a:t>2.7=</a:t>
            </a:r>
          </a:p>
          <a:p>
            <a:r>
              <a:rPr lang="cs-CZ" sz="3600" dirty="0" smtClean="0"/>
              <a:t>18:9=</a:t>
            </a:r>
          </a:p>
          <a:p>
            <a:r>
              <a:rPr lang="cs-CZ" sz="3600" dirty="0" smtClean="0"/>
              <a:t>36:6=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5373216"/>
            <a:ext cx="23391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_ _ _ _ _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37207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-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731696" cy="509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Stojí krejčí na pasece,</a:t>
            </a:r>
          </a:p>
          <a:p>
            <a:pPr marL="0" indent="0">
              <a:buNone/>
            </a:pPr>
            <a:r>
              <a:rPr lang="cs-CZ" sz="2000" dirty="0" smtClean="0"/>
              <a:t>Tisíc jehel s sebou nese.</a:t>
            </a:r>
          </a:p>
          <a:p>
            <a:pPr marL="0" indent="0">
              <a:buNone/>
            </a:pPr>
            <a:r>
              <a:rPr lang="cs-CZ" sz="2000" dirty="0" smtClean="0"/>
              <a:t>Co je to?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3040819"/>
              </p:ext>
            </p:extLst>
          </p:nvPr>
        </p:nvGraphicFramePr>
        <p:xfrm>
          <a:off x="395536" y="270892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3789040"/>
            <a:ext cx="32403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48:6 =8</a:t>
            </a:r>
          </a:p>
          <a:p>
            <a:r>
              <a:rPr lang="cs-CZ" sz="3600" dirty="0" smtClean="0"/>
              <a:t>14:7= 2</a:t>
            </a:r>
          </a:p>
          <a:p>
            <a:r>
              <a:rPr lang="cs-CZ" sz="3600" dirty="0" smtClean="0"/>
              <a:t>2.7= 14</a:t>
            </a:r>
          </a:p>
          <a:p>
            <a:r>
              <a:rPr lang="cs-CZ" sz="3600" dirty="0" smtClean="0"/>
              <a:t>18:9=2</a:t>
            </a:r>
          </a:p>
          <a:p>
            <a:r>
              <a:rPr lang="cs-CZ" sz="3600" dirty="0" smtClean="0"/>
              <a:t>36:6=6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5373216"/>
            <a:ext cx="24096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/>
              <a:t>J E Ž E </a:t>
            </a:r>
            <a:r>
              <a:rPr lang="cs-CZ" sz="4800" u="sng" dirty="0"/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val="164375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vlastní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5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737</Words>
  <Application>Microsoft Office PowerPoint</Application>
  <PresentationFormat>Předvádění na obrazovce (4:3)</PresentationFormat>
  <Paragraphs>325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Matematické Hádanky</vt:lpstr>
      <vt:lpstr>Hádanky - zvířata</vt:lpstr>
      <vt:lpstr>Hádanky – zvířata - řešení</vt:lpstr>
      <vt:lpstr>Hádanky - zvířata</vt:lpstr>
      <vt:lpstr>Hádanky – zvířata - ŘEŠENÍ</vt:lpstr>
      <vt:lpstr>Hádanky - zvířata</vt:lpstr>
      <vt:lpstr>Hádanky – zvířata - ŘEŠENÍ</vt:lpstr>
      <vt:lpstr>Hádanky - zvířata</vt:lpstr>
      <vt:lpstr>Hádanky – zvířata - ŘEŠENÍ</vt:lpstr>
      <vt:lpstr>Hádanky - zvířata</vt:lpstr>
      <vt:lpstr>Hádanky - zvířata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Doplňovačka</dc:title>
  <dc:creator>Mgr. David Filipi</dc:creator>
  <cp:lastModifiedBy>01</cp:lastModifiedBy>
  <cp:revision>32</cp:revision>
  <dcterms:created xsi:type="dcterms:W3CDTF">2012-12-15T09:13:09Z</dcterms:created>
  <dcterms:modified xsi:type="dcterms:W3CDTF">2013-08-09T16:50:13Z</dcterms:modified>
</cp:coreProperties>
</file>