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2" r:id="rId2"/>
    <p:sldId id="263" r:id="rId3"/>
    <p:sldId id="256" r:id="rId4"/>
    <p:sldId id="261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/>
            <a:t>:  </a:t>
          </a:r>
          <a:r>
            <a:rPr lang="cs-CZ" b="1" dirty="0" smtClean="0"/>
            <a:t>Základní škola a mateřská škola Uhřice, okres Hodonín</a:t>
          </a:r>
          <a:r>
            <a:rPr lang="cs-CZ" dirty="0" smtClean="0"/>
            <a:t>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David </a:t>
          </a:r>
          <a:r>
            <a:rPr lang="cs-CZ" dirty="0" err="1" smtClean="0"/>
            <a:t>Filipi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VY_32_INOVACE_17_Sčítání do  10 000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 Nestandartní aplikační úkoly a problémy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/>
            <a:t>projektu</a:t>
          </a:r>
          <a:r>
            <a:rPr lang="cs-CZ" smtClean="0"/>
            <a:t>: </a:t>
          </a:r>
          <a:r>
            <a:rPr lang="cs-CZ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</a:t>
          </a:r>
          <a:r>
            <a:rPr lang="cs-CZ" smtClean="0"/>
            <a:t>: 10.6.2012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70B8E0B5-7B80-4560-A347-9D89A0C8FD0C}" type="pres">
      <dgm:prSet presAssocID="{39F8B381-5807-488E-AC22-73DD4140ED4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0221B48A-A3A7-4BCB-9EDE-434735054C38}" type="pres">
      <dgm:prSet presAssocID="{39F8B381-5807-488E-AC22-73DD4140ED4A}" presName="Name1" presStyleCnt="0"/>
      <dgm:spPr/>
      <dgm:t>
        <a:bodyPr/>
        <a:lstStyle/>
        <a:p>
          <a:endParaRPr lang="cs-CZ"/>
        </a:p>
      </dgm:t>
    </dgm:pt>
    <dgm:pt modelId="{F36F6746-C616-4F5C-90CA-44A1CC630A94}" type="pres">
      <dgm:prSet presAssocID="{39F8B381-5807-488E-AC22-73DD4140ED4A}" presName="cycle" presStyleCnt="0"/>
      <dgm:spPr/>
      <dgm:t>
        <a:bodyPr/>
        <a:lstStyle/>
        <a:p>
          <a:endParaRPr lang="cs-CZ"/>
        </a:p>
      </dgm:t>
    </dgm:pt>
    <dgm:pt modelId="{F82C04A0-7306-478F-AB3B-C81619DE2FB6}" type="pres">
      <dgm:prSet presAssocID="{39F8B381-5807-488E-AC22-73DD4140ED4A}" presName="srcNode" presStyleLbl="node1" presStyleIdx="0" presStyleCnt="6"/>
      <dgm:spPr/>
      <dgm:t>
        <a:bodyPr/>
        <a:lstStyle/>
        <a:p>
          <a:endParaRPr lang="cs-CZ"/>
        </a:p>
      </dgm:t>
    </dgm:pt>
    <dgm:pt modelId="{6FF35A5F-0F78-483F-91EB-97BCFA8EB1C1}" type="pres">
      <dgm:prSet presAssocID="{39F8B381-5807-488E-AC22-73DD4140ED4A}" presName="conn" presStyleLbl="parChTrans1D2" presStyleIdx="0" presStyleCnt="1"/>
      <dgm:spPr/>
      <dgm:t>
        <a:bodyPr/>
        <a:lstStyle/>
        <a:p>
          <a:endParaRPr lang="cs-CZ"/>
        </a:p>
      </dgm:t>
    </dgm:pt>
    <dgm:pt modelId="{4C262683-51A1-4E65-964D-0C9CF705FABA}" type="pres">
      <dgm:prSet presAssocID="{39F8B381-5807-488E-AC22-73DD4140ED4A}" presName="extraNode" presStyleLbl="node1" presStyleIdx="0" presStyleCnt="6"/>
      <dgm:spPr/>
      <dgm:t>
        <a:bodyPr/>
        <a:lstStyle/>
        <a:p>
          <a:endParaRPr lang="cs-CZ"/>
        </a:p>
      </dgm:t>
    </dgm:pt>
    <dgm:pt modelId="{53D48FD4-9590-43EB-83DA-C6426EB935D6}" type="pres">
      <dgm:prSet presAssocID="{39F8B381-5807-488E-AC22-73DD4140ED4A}" presName="dstNode" presStyleLbl="node1" presStyleIdx="0" presStyleCnt="6"/>
      <dgm:spPr/>
      <dgm:t>
        <a:bodyPr/>
        <a:lstStyle/>
        <a:p>
          <a:endParaRPr lang="cs-CZ"/>
        </a:p>
      </dgm:t>
    </dgm:pt>
    <dgm:pt modelId="{1DEC6587-8E70-4099-BFFD-88AEBFB43EAE}" type="pres">
      <dgm:prSet presAssocID="{445C7998-7549-48B0-BD68-D4F0167F02E5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5E4FD9-6E5F-40A0-95FB-9BF4BA8F3FDC}" type="pres">
      <dgm:prSet presAssocID="{445C7998-7549-48B0-BD68-D4F0167F02E5}" presName="accent_1" presStyleCnt="0"/>
      <dgm:spPr/>
      <dgm:t>
        <a:bodyPr/>
        <a:lstStyle/>
        <a:p>
          <a:endParaRPr lang="cs-CZ"/>
        </a:p>
      </dgm:t>
    </dgm:pt>
    <dgm:pt modelId="{C1CA4657-1DFC-4C6D-9C0F-7E8530DE30A1}" type="pres">
      <dgm:prSet presAssocID="{445C7998-7549-48B0-BD68-D4F0167F02E5}" presName="accentRepeatNode" presStyleLbl="solidFgAcc1" presStyleIdx="0" presStyleCnt="6"/>
      <dgm:spPr/>
      <dgm:t>
        <a:bodyPr/>
        <a:lstStyle/>
        <a:p>
          <a:endParaRPr lang="cs-CZ"/>
        </a:p>
      </dgm:t>
    </dgm:pt>
    <dgm:pt modelId="{90F65FEB-6A17-48BC-835E-7E44C8A441BE}" type="pres">
      <dgm:prSet presAssocID="{FBBFC3EA-9D9D-4F3A-BEA6-9C2C0E46BF2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9ED1B09-497D-4A75-8A79-B8A6E063B262}" type="pres">
      <dgm:prSet presAssocID="{FBBFC3EA-9D9D-4F3A-BEA6-9C2C0E46BF20}" presName="accent_2" presStyleCnt="0"/>
      <dgm:spPr/>
      <dgm:t>
        <a:bodyPr/>
        <a:lstStyle/>
        <a:p>
          <a:endParaRPr lang="cs-CZ"/>
        </a:p>
      </dgm:t>
    </dgm:pt>
    <dgm:pt modelId="{8503FBE1-AB47-427C-AE2B-7C3F4FEF620D}" type="pres">
      <dgm:prSet presAssocID="{FBBFC3EA-9D9D-4F3A-BEA6-9C2C0E46BF20}" presName="accentRepeatNode" presStyleLbl="solidFgAcc1" presStyleIdx="1" presStyleCnt="6"/>
      <dgm:spPr/>
      <dgm:t>
        <a:bodyPr/>
        <a:lstStyle/>
        <a:p>
          <a:endParaRPr lang="cs-CZ"/>
        </a:p>
      </dgm:t>
    </dgm:pt>
    <dgm:pt modelId="{4D7224E1-50BE-4894-98F3-8904D0D30466}" type="pres">
      <dgm:prSet presAssocID="{019433A1-1324-4DE1-9E6F-32B851095F74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84687F-A55F-47C2-B0E7-7E55AB1D7118}" type="pres">
      <dgm:prSet presAssocID="{019433A1-1324-4DE1-9E6F-32B851095F74}" presName="accent_3" presStyleCnt="0"/>
      <dgm:spPr/>
      <dgm:t>
        <a:bodyPr/>
        <a:lstStyle/>
        <a:p>
          <a:endParaRPr lang="cs-CZ"/>
        </a:p>
      </dgm:t>
    </dgm:pt>
    <dgm:pt modelId="{4931B276-4508-4AD9-8C6A-98FC259E9482}" type="pres">
      <dgm:prSet presAssocID="{019433A1-1324-4DE1-9E6F-32B851095F74}" presName="accentRepeatNode" presStyleLbl="solidFgAcc1" presStyleIdx="2" presStyleCnt="6"/>
      <dgm:spPr/>
      <dgm:t>
        <a:bodyPr/>
        <a:lstStyle/>
        <a:p>
          <a:endParaRPr lang="cs-CZ"/>
        </a:p>
      </dgm:t>
    </dgm:pt>
    <dgm:pt modelId="{87BF9F67-1283-41A9-B2A8-BBDD1CA83D26}" type="pres">
      <dgm:prSet presAssocID="{C73C7642-F245-4585-8F88-243F9FAEF6CA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8A6AE6-819E-4EC0-B868-E5505D05ACA4}" type="pres">
      <dgm:prSet presAssocID="{C73C7642-F245-4585-8F88-243F9FAEF6CA}" presName="accent_4" presStyleCnt="0"/>
      <dgm:spPr/>
      <dgm:t>
        <a:bodyPr/>
        <a:lstStyle/>
        <a:p>
          <a:endParaRPr lang="cs-CZ"/>
        </a:p>
      </dgm:t>
    </dgm:pt>
    <dgm:pt modelId="{2BF9C03B-9E1A-4611-8B09-8F57939417B1}" type="pres">
      <dgm:prSet presAssocID="{C73C7642-F245-4585-8F88-243F9FAEF6CA}" presName="accentRepeatNode" presStyleLbl="solidFgAcc1" presStyleIdx="3" presStyleCnt="6"/>
      <dgm:spPr/>
      <dgm:t>
        <a:bodyPr/>
        <a:lstStyle/>
        <a:p>
          <a:endParaRPr lang="cs-CZ"/>
        </a:p>
      </dgm:t>
    </dgm:pt>
    <dgm:pt modelId="{75E0D7EB-0B14-472D-8BD8-2BEE5952B888}" type="pres">
      <dgm:prSet presAssocID="{EBC41103-E2E5-4D48-9B4B-425520D3D098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04394D-5A41-4873-BFE9-C7C500666B72}" type="pres">
      <dgm:prSet presAssocID="{EBC41103-E2E5-4D48-9B4B-425520D3D098}" presName="accent_5" presStyleCnt="0"/>
      <dgm:spPr/>
      <dgm:t>
        <a:bodyPr/>
        <a:lstStyle/>
        <a:p>
          <a:endParaRPr lang="cs-CZ"/>
        </a:p>
      </dgm:t>
    </dgm:pt>
    <dgm:pt modelId="{013F7533-5C1E-4AFC-A393-2CCB096348C4}" type="pres">
      <dgm:prSet presAssocID="{EBC41103-E2E5-4D48-9B4B-425520D3D098}" presName="accentRepeatNode" presStyleLbl="solidFgAcc1" presStyleIdx="4" presStyleCnt="6"/>
      <dgm:spPr/>
      <dgm:t>
        <a:bodyPr/>
        <a:lstStyle/>
        <a:p>
          <a:endParaRPr lang="cs-CZ"/>
        </a:p>
      </dgm:t>
    </dgm:pt>
    <dgm:pt modelId="{FD4AEF20-6540-40AE-A2B8-30D3D43247CF}" type="pres">
      <dgm:prSet presAssocID="{6B0205A6-422D-4956-AD89-0CEBCAE4530D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6617058-E959-41EB-9F29-D1E22E118695}" type="pres">
      <dgm:prSet presAssocID="{6B0205A6-422D-4956-AD89-0CEBCAE4530D}" presName="accent_6" presStyleCnt="0"/>
      <dgm:spPr/>
      <dgm:t>
        <a:bodyPr/>
        <a:lstStyle/>
        <a:p>
          <a:endParaRPr lang="cs-CZ"/>
        </a:p>
      </dgm:t>
    </dgm:pt>
    <dgm:pt modelId="{3BB95050-06B6-4636-AFA9-47A942AA2EEF}" type="pres">
      <dgm:prSet presAssocID="{6B0205A6-422D-4956-AD89-0CEBCAE4530D}" presName="accentRepeatNode" presStyleLbl="solidFgAcc1" presStyleIdx="5" presStyleCnt="6"/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8CC6449B-9844-4BD7-A190-D9F0A887E2A3}" type="presOf" srcId="{445C7998-7549-48B0-BD68-D4F0167F02E5}" destId="{1DEC6587-8E70-4099-BFFD-88AEBFB43EAE}" srcOrd="0" destOrd="0" presId="urn:microsoft.com/office/officeart/2008/layout/VerticalCurvedList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4773A788-B137-4DB9-A0E1-05FC83959DAA}" type="presOf" srcId="{EBC41103-E2E5-4D48-9B4B-425520D3D098}" destId="{75E0D7EB-0B14-472D-8BD8-2BEE5952B888}" srcOrd="0" destOrd="0" presId="urn:microsoft.com/office/officeart/2008/layout/VerticalCurvedList"/>
    <dgm:cxn modelId="{C9006333-8266-4C84-A773-1D64BBD9EEB6}" type="presOf" srcId="{019433A1-1324-4DE1-9E6F-32B851095F74}" destId="{4D7224E1-50BE-4894-98F3-8904D0D30466}" srcOrd="0" destOrd="0" presId="urn:microsoft.com/office/officeart/2008/layout/VerticalCurvedList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2A37608-6358-4968-9C17-3DF80E839E08}" type="presOf" srcId="{39F8B381-5807-488E-AC22-73DD4140ED4A}" destId="{70B8E0B5-7B80-4560-A347-9D89A0C8FD0C}" srcOrd="0" destOrd="0" presId="urn:microsoft.com/office/officeart/2008/layout/VerticalCurvedList"/>
    <dgm:cxn modelId="{B1BCA492-6694-487B-95E7-B2D4994FB370}" type="presOf" srcId="{C846DAC9-9D22-4975-84AF-8D4E4FA8DA5C}" destId="{6FF35A5F-0F78-483F-91EB-97BCFA8EB1C1}" srcOrd="0" destOrd="0" presId="urn:microsoft.com/office/officeart/2008/layout/VerticalCurvedList"/>
    <dgm:cxn modelId="{09F5547A-84EF-4498-9381-D470600217C9}" type="presOf" srcId="{C73C7642-F245-4585-8F88-243F9FAEF6CA}" destId="{87BF9F67-1283-41A9-B2A8-BBDD1CA83D26}" srcOrd="0" destOrd="0" presId="urn:microsoft.com/office/officeart/2008/layout/VerticalCurvedList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69AEFABF-4899-4147-B534-4EF350859D13}" type="presOf" srcId="{FBBFC3EA-9D9D-4F3A-BEA6-9C2C0E46BF20}" destId="{90F65FEB-6A17-48BC-835E-7E44C8A441BE}" srcOrd="0" destOrd="0" presId="urn:microsoft.com/office/officeart/2008/layout/VerticalCurvedList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C8F7A40F-68C5-479E-A209-AEEF5B99A753}" type="presOf" srcId="{6B0205A6-422D-4956-AD89-0CEBCAE4530D}" destId="{FD4AEF20-6540-40AE-A2B8-30D3D43247CF}" srcOrd="0" destOrd="0" presId="urn:microsoft.com/office/officeart/2008/layout/VerticalCurvedList"/>
    <dgm:cxn modelId="{8EF35E52-B22A-4E3A-9D2A-A03327B3AA47}" type="presParOf" srcId="{70B8E0B5-7B80-4560-A347-9D89A0C8FD0C}" destId="{0221B48A-A3A7-4BCB-9EDE-434735054C38}" srcOrd="0" destOrd="0" presId="urn:microsoft.com/office/officeart/2008/layout/VerticalCurvedList"/>
    <dgm:cxn modelId="{76697E2E-450C-439F-A547-AE05D11EE85F}" type="presParOf" srcId="{0221B48A-A3A7-4BCB-9EDE-434735054C38}" destId="{F36F6746-C616-4F5C-90CA-44A1CC630A94}" srcOrd="0" destOrd="0" presId="urn:microsoft.com/office/officeart/2008/layout/VerticalCurvedList"/>
    <dgm:cxn modelId="{3C5FAE53-8742-4905-9491-6E95B19841CD}" type="presParOf" srcId="{F36F6746-C616-4F5C-90CA-44A1CC630A94}" destId="{F82C04A0-7306-478F-AB3B-C81619DE2FB6}" srcOrd="0" destOrd="0" presId="urn:microsoft.com/office/officeart/2008/layout/VerticalCurvedList"/>
    <dgm:cxn modelId="{C2F4FA69-BC77-4B42-A235-F7E0FD7CA95B}" type="presParOf" srcId="{F36F6746-C616-4F5C-90CA-44A1CC630A94}" destId="{6FF35A5F-0F78-483F-91EB-97BCFA8EB1C1}" srcOrd="1" destOrd="0" presId="urn:microsoft.com/office/officeart/2008/layout/VerticalCurvedList"/>
    <dgm:cxn modelId="{C64C3C8B-13D9-4F53-90F3-3911286BB8E6}" type="presParOf" srcId="{F36F6746-C616-4F5C-90CA-44A1CC630A94}" destId="{4C262683-51A1-4E65-964D-0C9CF705FABA}" srcOrd="2" destOrd="0" presId="urn:microsoft.com/office/officeart/2008/layout/VerticalCurvedList"/>
    <dgm:cxn modelId="{DE86223A-8D9E-4362-BC6F-08795E9543AC}" type="presParOf" srcId="{F36F6746-C616-4F5C-90CA-44A1CC630A94}" destId="{53D48FD4-9590-43EB-83DA-C6426EB935D6}" srcOrd="3" destOrd="0" presId="urn:microsoft.com/office/officeart/2008/layout/VerticalCurvedList"/>
    <dgm:cxn modelId="{A5A880B3-9BB2-44C9-AEC9-73ABE2B2EDE3}" type="presParOf" srcId="{0221B48A-A3A7-4BCB-9EDE-434735054C38}" destId="{1DEC6587-8E70-4099-BFFD-88AEBFB43EAE}" srcOrd="1" destOrd="0" presId="urn:microsoft.com/office/officeart/2008/layout/VerticalCurvedList"/>
    <dgm:cxn modelId="{F47E7FDB-C32D-4308-B9C0-A1E4A00CDB22}" type="presParOf" srcId="{0221B48A-A3A7-4BCB-9EDE-434735054C38}" destId="{335E4FD9-6E5F-40A0-95FB-9BF4BA8F3FDC}" srcOrd="2" destOrd="0" presId="urn:microsoft.com/office/officeart/2008/layout/VerticalCurvedList"/>
    <dgm:cxn modelId="{57837EC9-E76A-46DC-9087-8CA13FA41065}" type="presParOf" srcId="{335E4FD9-6E5F-40A0-95FB-9BF4BA8F3FDC}" destId="{C1CA4657-1DFC-4C6D-9C0F-7E8530DE30A1}" srcOrd="0" destOrd="0" presId="urn:microsoft.com/office/officeart/2008/layout/VerticalCurvedList"/>
    <dgm:cxn modelId="{3F44FB92-04C1-4EB4-A38D-982AF6AFD437}" type="presParOf" srcId="{0221B48A-A3A7-4BCB-9EDE-434735054C38}" destId="{90F65FEB-6A17-48BC-835E-7E44C8A441BE}" srcOrd="3" destOrd="0" presId="urn:microsoft.com/office/officeart/2008/layout/VerticalCurvedList"/>
    <dgm:cxn modelId="{C5046E10-7D3D-4D41-828D-86F4ECC6643F}" type="presParOf" srcId="{0221B48A-A3A7-4BCB-9EDE-434735054C38}" destId="{69ED1B09-497D-4A75-8A79-B8A6E063B262}" srcOrd="4" destOrd="0" presId="urn:microsoft.com/office/officeart/2008/layout/VerticalCurvedList"/>
    <dgm:cxn modelId="{5EEF87FD-7FA5-4C8C-BF08-798E3D0C42E3}" type="presParOf" srcId="{69ED1B09-497D-4A75-8A79-B8A6E063B262}" destId="{8503FBE1-AB47-427C-AE2B-7C3F4FEF620D}" srcOrd="0" destOrd="0" presId="urn:microsoft.com/office/officeart/2008/layout/VerticalCurvedList"/>
    <dgm:cxn modelId="{01D2F61F-8403-43B9-91C3-293555C54C33}" type="presParOf" srcId="{0221B48A-A3A7-4BCB-9EDE-434735054C38}" destId="{4D7224E1-50BE-4894-98F3-8904D0D30466}" srcOrd="5" destOrd="0" presId="urn:microsoft.com/office/officeart/2008/layout/VerticalCurvedList"/>
    <dgm:cxn modelId="{63B45B08-9286-4AEB-9136-499FDBD75DA3}" type="presParOf" srcId="{0221B48A-A3A7-4BCB-9EDE-434735054C38}" destId="{8584687F-A55F-47C2-B0E7-7E55AB1D7118}" srcOrd="6" destOrd="0" presId="urn:microsoft.com/office/officeart/2008/layout/VerticalCurvedList"/>
    <dgm:cxn modelId="{BFD3EB38-30D1-4588-8CB9-1700350D7A18}" type="presParOf" srcId="{8584687F-A55F-47C2-B0E7-7E55AB1D7118}" destId="{4931B276-4508-4AD9-8C6A-98FC259E9482}" srcOrd="0" destOrd="0" presId="urn:microsoft.com/office/officeart/2008/layout/VerticalCurvedList"/>
    <dgm:cxn modelId="{7C5524AA-A2B3-4AD0-9F1B-62A7890161B8}" type="presParOf" srcId="{0221B48A-A3A7-4BCB-9EDE-434735054C38}" destId="{87BF9F67-1283-41A9-B2A8-BBDD1CA83D26}" srcOrd="7" destOrd="0" presId="urn:microsoft.com/office/officeart/2008/layout/VerticalCurvedList"/>
    <dgm:cxn modelId="{9D1B820D-6474-44CA-A10A-DA20A7D2809F}" type="presParOf" srcId="{0221B48A-A3A7-4BCB-9EDE-434735054C38}" destId="{708A6AE6-819E-4EC0-B868-E5505D05ACA4}" srcOrd="8" destOrd="0" presId="urn:microsoft.com/office/officeart/2008/layout/VerticalCurvedList"/>
    <dgm:cxn modelId="{4F306535-6E4A-42E8-98D1-6746094749D9}" type="presParOf" srcId="{708A6AE6-819E-4EC0-B868-E5505D05ACA4}" destId="{2BF9C03B-9E1A-4611-8B09-8F57939417B1}" srcOrd="0" destOrd="0" presId="urn:microsoft.com/office/officeart/2008/layout/VerticalCurvedList"/>
    <dgm:cxn modelId="{98600317-3573-4A92-83AD-863481CCD630}" type="presParOf" srcId="{0221B48A-A3A7-4BCB-9EDE-434735054C38}" destId="{75E0D7EB-0B14-472D-8BD8-2BEE5952B888}" srcOrd="9" destOrd="0" presId="urn:microsoft.com/office/officeart/2008/layout/VerticalCurvedList"/>
    <dgm:cxn modelId="{A419643B-1B97-4487-B262-327A4F6AA1E5}" type="presParOf" srcId="{0221B48A-A3A7-4BCB-9EDE-434735054C38}" destId="{7904394D-5A41-4873-BFE9-C7C500666B72}" srcOrd="10" destOrd="0" presId="urn:microsoft.com/office/officeart/2008/layout/VerticalCurvedList"/>
    <dgm:cxn modelId="{78E55D61-4F22-4CD0-BF12-EB429ED21B9F}" type="presParOf" srcId="{7904394D-5A41-4873-BFE9-C7C500666B72}" destId="{013F7533-5C1E-4AFC-A393-2CCB096348C4}" srcOrd="0" destOrd="0" presId="urn:microsoft.com/office/officeart/2008/layout/VerticalCurvedList"/>
    <dgm:cxn modelId="{94A18DE8-6FCA-46D0-B4B6-4436CA7052FB}" type="presParOf" srcId="{0221B48A-A3A7-4BCB-9EDE-434735054C38}" destId="{FD4AEF20-6540-40AE-A2B8-30D3D43247CF}" srcOrd="11" destOrd="0" presId="urn:microsoft.com/office/officeart/2008/layout/VerticalCurvedList"/>
    <dgm:cxn modelId="{F3B531F5-B72A-4283-95F3-BB14908DD9E0}" type="presParOf" srcId="{0221B48A-A3A7-4BCB-9EDE-434735054C38}" destId="{86617058-E959-41EB-9F29-D1E22E118695}" srcOrd="12" destOrd="0" presId="urn:microsoft.com/office/officeart/2008/layout/VerticalCurvedList"/>
    <dgm:cxn modelId="{4B6D1F2D-C34F-468F-A181-E6F91FCD4C40}" type="presParOf" srcId="{86617058-E959-41EB-9F29-D1E22E118695}" destId="{3BB95050-06B6-4636-AFA9-47A942AA2EE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F35A5F-0F78-483F-91EB-97BCFA8EB1C1}">
      <dsp:nvSpPr>
        <dsp:cNvPr id="0" name=""/>
        <dsp:cNvSpPr/>
      </dsp:nvSpPr>
      <dsp:spPr>
        <a:xfrm>
          <a:off x="-4558638" y="-698981"/>
          <a:ext cx="5430410" cy="5430410"/>
        </a:xfrm>
        <a:prstGeom prst="blockArc">
          <a:avLst>
            <a:gd name="adj1" fmla="val 18900000"/>
            <a:gd name="adj2" fmla="val 2700000"/>
            <a:gd name="adj3" fmla="val 398"/>
          </a:avLst>
        </a:prstGeom>
        <a:noFill/>
        <a:ln w="254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DEC6587-8E70-4099-BFFD-88AEBFB43EAE}">
      <dsp:nvSpPr>
        <dsp:cNvPr id="0" name=""/>
        <dsp:cNvSpPr/>
      </dsp:nvSpPr>
      <dsp:spPr>
        <a:xfrm>
          <a:off x="325571" y="212348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</a:t>
          </a:r>
          <a:r>
            <a:rPr lang="cs-CZ" sz="1600" b="1" kern="1200" dirty="0"/>
            <a:t>:  </a:t>
          </a:r>
          <a:r>
            <a:rPr lang="cs-CZ" sz="1600" b="1" kern="1200" dirty="0" smtClean="0"/>
            <a:t>Základní škola a mateřská škola Uhřice, okres Hodonín</a:t>
          </a:r>
          <a:r>
            <a:rPr lang="cs-CZ" sz="1600" kern="1200" dirty="0" smtClean="0"/>
            <a:t>  </a:t>
          </a:r>
          <a:endParaRPr lang="cs-CZ" sz="1600" kern="1200" dirty="0"/>
        </a:p>
      </dsp:txBody>
      <dsp:txXfrm>
        <a:off x="325571" y="212348"/>
        <a:ext cx="6388492" cy="424536"/>
      </dsp:txXfrm>
    </dsp:sp>
    <dsp:sp modelId="{C1CA4657-1DFC-4C6D-9C0F-7E8530DE30A1}">
      <dsp:nvSpPr>
        <dsp:cNvPr id="0" name=""/>
        <dsp:cNvSpPr/>
      </dsp:nvSpPr>
      <dsp:spPr>
        <a:xfrm>
          <a:off x="60236" y="159281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90F65FEB-6A17-48BC-835E-7E44C8A441BE}">
      <dsp:nvSpPr>
        <dsp:cNvPr id="0" name=""/>
        <dsp:cNvSpPr/>
      </dsp:nvSpPr>
      <dsp:spPr>
        <a:xfrm>
          <a:off x="674781" y="849072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Mgr. David </a:t>
          </a:r>
          <a:r>
            <a:rPr lang="cs-CZ" sz="1600" kern="1200" dirty="0" err="1" smtClean="0"/>
            <a:t>Filipi</a:t>
          </a:r>
          <a:endParaRPr lang="cs-CZ" sz="1600" kern="1200" dirty="0"/>
        </a:p>
      </dsp:txBody>
      <dsp:txXfrm>
        <a:off x="674781" y="849072"/>
        <a:ext cx="6039282" cy="424536"/>
      </dsp:txXfrm>
    </dsp:sp>
    <dsp:sp modelId="{8503FBE1-AB47-427C-AE2B-7C3F4FEF620D}">
      <dsp:nvSpPr>
        <dsp:cNvPr id="0" name=""/>
        <dsp:cNvSpPr/>
      </dsp:nvSpPr>
      <dsp:spPr>
        <a:xfrm>
          <a:off x="409446" y="796005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120479"/>
              <a:satOff val="-2520"/>
              <a:lumOff val="140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D7224E1-50BE-4894-98F3-8904D0D30466}">
      <dsp:nvSpPr>
        <dsp:cNvPr id="0" name=""/>
        <dsp:cNvSpPr/>
      </dsp:nvSpPr>
      <dsp:spPr>
        <a:xfrm>
          <a:off x="834466" y="1485795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</a:t>
          </a:r>
          <a:r>
            <a:rPr lang="cs-CZ" sz="1600" kern="1200"/>
            <a:t>: </a:t>
          </a:r>
          <a:r>
            <a:rPr lang="cs-CZ" sz="1600" kern="1200" smtClean="0"/>
            <a:t>VY_32_INOVACE_17_Sčítání do  10 000</a:t>
          </a:r>
          <a:endParaRPr lang="cs-CZ" sz="1600" kern="1200" dirty="0"/>
        </a:p>
      </dsp:txBody>
      <dsp:txXfrm>
        <a:off x="834466" y="1485795"/>
        <a:ext cx="5879597" cy="424536"/>
      </dsp:txXfrm>
    </dsp:sp>
    <dsp:sp modelId="{4931B276-4508-4AD9-8C6A-98FC259E9482}">
      <dsp:nvSpPr>
        <dsp:cNvPr id="0" name=""/>
        <dsp:cNvSpPr/>
      </dsp:nvSpPr>
      <dsp:spPr>
        <a:xfrm>
          <a:off x="569131" y="1432728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87BF9F67-1283-41A9-B2A8-BBDD1CA83D26}">
      <dsp:nvSpPr>
        <dsp:cNvPr id="0" name=""/>
        <dsp:cNvSpPr/>
      </dsp:nvSpPr>
      <dsp:spPr>
        <a:xfrm>
          <a:off x="834466" y="2122116"/>
          <a:ext cx="5879597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361437"/>
                <a:satOff val="-7560"/>
                <a:lumOff val="42063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361437"/>
                <a:satOff val="-7560"/>
                <a:lumOff val="42063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361437"/>
                <a:satOff val="-7560"/>
                <a:lumOff val="420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 Nestandartní aplikační úkoly a problémy</a:t>
          </a:r>
          <a:endParaRPr lang="cs-CZ" sz="1600" kern="1200" dirty="0"/>
        </a:p>
      </dsp:txBody>
      <dsp:txXfrm>
        <a:off x="834466" y="2122116"/>
        <a:ext cx="5879597" cy="424536"/>
      </dsp:txXfrm>
    </dsp:sp>
    <dsp:sp modelId="{2BF9C03B-9E1A-4611-8B09-8F57939417B1}">
      <dsp:nvSpPr>
        <dsp:cNvPr id="0" name=""/>
        <dsp:cNvSpPr/>
      </dsp:nvSpPr>
      <dsp:spPr>
        <a:xfrm>
          <a:off x="569131" y="2069049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361437"/>
              <a:satOff val="-7560"/>
              <a:lumOff val="4206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5E0D7EB-0B14-472D-8BD8-2BEE5952B888}">
      <dsp:nvSpPr>
        <dsp:cNvPr id="0" name=""/>
        <dsp:cNvSpPr/>
      </dsp:nvSpPr>
      <dsp:spPr>
        <a:xfrm>
          <a:off x="674781" y="2758839"/>
          <a:ext cx="603928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</a:t>
          </a:r>
          <a:r>
            <a:rPr lang="cs-CZ" sz="1600" kern="1200"/>
            <a:t>projektu</a:t>
          </a:r>
          <a:r>
            <a:rPr lang="cs-CZ" sz="1600" kern="1200" smtClean="0"/>
            <a:t>: </a:t>
          </a:r>
          <a:r>
            <a:rPr lang="cs-CZ" sz="1600" kern="1200" smtClean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CZ.1.07/1.4.00/21.11.27</a:t>
          </a:r>
          <a:endParaRPr lang="cs-CZ" sz="1600" kern="1200" dirty="0"/>
        </a:p>
      </dsp:txBody>
      <dsp:txXfrm>
        <a:off x="674781" y="2758839"/>
        <a:ext cx="6039282" cy="424536"/>
      </dsp:txXfrm>
    </dsp:sp>
    <dsp:sp modelId="{013F7533-5C1E-4AFC-A393-2CCB096348C4}">
      <dsp:nvSpPr>
        <dsp:cNvPr id="0" name=""/>
        <dsp:cNvSpPr/>
      </dsp:nvSpPr>
      <dsp:spPr>
        <a:xfrm>
          <a:off x="409446" y="2705772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240958"/>
              <a:satOff val="-5040"/>
              <a:lumOff val="2804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D4AEF20-6540-40AE-A2B8-30D3D43247CF}">
      <dsp:nvSpPr>
        <dsp:cNvPr id="0" name=""/>
        <dsp:cNvSpPr/>
      </dsp:nvSpPr>
      <dsp:spPr>
        <a:xfrm>
          <a:off x="325571" y="3395563"/>
          <a:ext cx="6388492" cy="424536"/>
        </a:xfrm>
        <a:prstGeom prst="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36976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Vytvořeno</a:t>
          </a:r>
          <a:r>
            <a:rPr lang="cs-CZ" sz="1600" kern="1200" smtClean="0"/>
            <a:t>: 10.6.2012</a:t>
          </a:r>
          <a:endParaRPr lang="cs-CZ" sz="1600" kern="1200" dirty="0"/>
        </a:p>
      </dsp:txBody>
      <dsp:txXfrm>
        <a:off x="325571" y="3395563"/>
        <a:ext cx="6388492" cy="424536"/>
      </dsp:txXfrm>
    </dsp:sp>
    <dsp:sp modelId="{3BB95050-06B6-4636-AFA9-47A942AA2EEF}">
      <dsp:nvSpPr>
        <dsp:cNvPr id="0" name=""/>
        <dsp:cNvSpPr/>
      </dsp:nvSpPr>
      <dsp:spPr>
        <a:xfrm>
          <a:off x="60236" y="3342496"/>
          <a:ext cx="530670" cy="530670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50000"/>
              <a:hueOff val="120479"/>
              <a:satOff val="-2520"/>
              <a:lumOff val="1402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03B497-2964-4AFC-9C08-6B081C7EB4E9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55529C-450A-4C3F-BC33-14197798F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619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5529C-450A-4C3F-BC33-14197798F56F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5529C-450A-4C3F-BC33-14197798F56F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5529C-450A-4C3F-BC33-14197798F56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5529C-450A-4C3F-BC33-14197798F56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5529C-450A-4C3F-BC33-14197798F56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5529C-450A-4C3F-BC33-14197798F56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55529C-450A-4C3F-BC33-14197798F56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6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240B7-0DC9-4F51-A3C1-9A9AA2DEB771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FB4DD-E717-4D27-9E80-FBEEFFAA440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62747590"/>
              </p:ext>
            </p:extLst>
          </p:nvPr>
        </p:nvGraphicFramePr>
        <p:xfrm>
          <a:off x="827584" y="1196752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959" y="5301208"/>
            <a:ext cx="3528392" cy="68535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žákům 4. ročníku. Slouží ke zopakování sčítání čísel do 10 000.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                                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>
            <a:noAutofit/>
          </a:bodyPr>
          <a:lstStyle/>
          <a:p>
            <a:r>
              <a:rPr lang="cs-CZ" sz="9600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itchFamily="18" charset="0"/>
              </a:rPr>
              <a:t>Sčítání</a:t>
            </a:r>
            <a:endParaRPr lang="cs-CZ" sz="9600" b="1" i="1" u="sng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tx1"/>
                </a:solidFill>
              </a:rPr>
              <a:t>Čísla v obrazcích sečti </a:t>
            </a:r>
          </a:p>
          <a:p>
            <a:r>
              <a:rPr lang="cs-CZ" b="1" i="1" dirty="0" smtClean="0">
                <a:solidFill>
                  <a:schemeClr val="tx1"/>
                </a:solidFill>
              </a:rPr>
              <a:t>a do prázdného </a:t>
            </a:r>
            <a:r>
              <a:rPr lang="cs-CZ" b="1" i="1" dirty="0">
                <a:solidFill>
                  <a:schemeClr val="tx1"/>
                </a:solidFill>
              </a:rPr>
              <a:t>z</a:t>
            </a:r>
            <a:r>
              <a:rPr lang="cs-CZ" b="1" i="1" dirty="0" smtClean="0">
                <a:solidFill>
                  <a:schemeClr val="tx1"/>
                </a:solidFill>
              </a:rPr>
              <a:t>apiš výsledek</a:t>
            </a:r>
            <a:endParaRPr lang="cs-CZ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3300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700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smtClean="0">
                <a:solidFill>
                  <a:schemeClr val="tx1"/>
                </a:solidFill>
              </a:rPr>
              <a:t>1000</a:t>
            </a:r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250</a:t>
            </a:r>
            <a:endParaRPr lang="cs-CZ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3300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700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smtClean="0">
                <a:solidFill>
                  <a:schemeClr val="tx1"/>
                </a:solidFill>
              </a:rPr>
              <a:t>1000</a:t>
            </a:r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1740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10 000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9600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1850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84774" y="128826"/>
            <a:ext cx="15510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4000" dirty="0">
                <a:solidFill>
                  <a:prstClr val="black"/>
                </a:solidFill>
              </a:rPr>
              <a:t>Řešení</a:t>
            </a:r>
          </a:p>
        </p:txBody>
      </p:sp>
    </p:spTree>
    <p:extLst>
      <p:ext uri="{BB962C8B-B14F-4D97-AF65-F5344CB8AC3E}">
        <p14:creationId xmlns:p14="http://schemas.microsoft.com/office/powerpoint/2010/main" val="422004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2245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170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3400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3781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1475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75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2222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17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168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>
              <a:solidFill>
                <a:schemeClr val="tx1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68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2578</a:t>
            </a:r>
            <a:endParaRPr lang="cs-CZ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25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47565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53955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2245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2411760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347864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283968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6156176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5220072" y="83671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170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154766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3400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2" name="Pravidelný pětiúhelník 11"/>
          <p:cNvSpPr/>
          <p:nvPr/>
        </p:nvSpPr>
        <p:spPr>
          <a:xfrm>
            <a:off x="53955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3781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3" name="Šestiúhelník 12"/>
          <p:cNvSpPr/>
          <p:nvPr/>
        </p:nvSpPr>
        <p:spPr>
          <a:xfrm>
            <a:off x="4675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1475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4" name="Šestiúhelník 13"/>
          <p:cNvSpPr/>
          <p:nvPr/>
        </p:nvSpPr>
        <p:spPr>
          <a:xfrm>
            <a:off x="262778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5" name="Šestiúhelník 14"/>
          <p:cNvSpPr/>
          <p:nvPr/>
        </p:nvSpPr>
        <p:spPr>
          <a:xfrm>
            <a:off x="370790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75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6" name="Šestiúhelník 15"/>
          <p:cNvSpPr/>
          <p:nvPr/>
        </p:nvSpPr>
        <p:spPr>
          <a:xfrm>
            <a:off x="478802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45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7" name="Šestiúhelník 16"/>
          <p:cNvSpPr/>
          <p:nvPr/>
        </p:nvSpPr>
        <p:spPr>
          <a:xfrm>
            <a:off x="5868144" y="2420888"/>
            <a:ext cx="1060704" cy="914400"/>
          </a:xfrm>
          <a:prstGeom prst="hex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8" name="Pravidelný pětiúhelník 17"/>
          <p:cNvSpPr/>
          <p:nvPr/>
        </p:nvSpPr>
        <p:spPr>
          <a:xfrm>
            <a:off x="2411760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2222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19" name="Pravidelný pětiúhelník 18"/>
          <p:cNvSpPr/>
          <p:nvPr/>
        </p:nvSpPr>
        <p:spPr>
          <a:xfrm>
            <a:off x="3347864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0" name="Pravidelný pětiúhelník 19"/>
          <p:cNvSpPr/>
          <p:nvPr/>
        </p:nvSpPr>
        <p:spPr>
          <a:xfrm>
            <a:off x="147565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17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1" name="Pravidelný pětiúhelník 20"/>
          <p:cNvSpPr/>
          <p:nvPr/>
        </p:nvSpPr>
        <p:spPr>
          <a:xfrm>
            <a:off x="4283968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168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2" name="Pravidelný pětiúhelník 21"/>
          <p:cNvSpPr/>
          <p:nvPr/>
        </p:nvSpPr>
        <p:spPr>
          <a:xfrm>
            <a:off x="5220072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3" name="Pravidelný pětiúhelník 22"/>
          <p:cNvSpPr/>
          <p:nvPr/>
        </p:nvSpPr>
        <p:spPr>
          <a:xfrm>
            <a:off x="6156176" y="5157192"/>
            <a:ext cx="960120" cy="914400"/>
          </a:xfrm>
          <a:prstGeom prst="pentagon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092280" y="83671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5995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948264" y="242088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5203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7092280" y="5157192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6543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948264" y="3861048"/>
            <a:ext cx="914400" cy="9144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rgbClr val="FF0000"/>
                </a:solidFill>
              </a:rPr>
              <a:t>8278</a:t>
            </a:r>
            <a:endParaRPr lang="cs-CZ" sz="1400" b="1" dirty="0">
              <a:solidFill>
                <a:srgbClr val="FF0000"/>
              </a:solidFill>
            </a:endParaRPr>
          </a:p>
        </p:txBody>
      </p:sp>
      <p:sp>
        <p:nvSpPr>
          <p:cNvPr id="35" name="Plaketa 34"/>
          <p:cNvSpPr/>
          <p:nvPr/>
        </p:nvSpPr>
        <p:spPr>
          <a:xfrm>
            <a:off x="601216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68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6" name="Plaketa 35"/>
          <p:cNvSpPr/>
          <p:nvPr/>
        </p:nvSpPr>
        <p:spPr>
          <a:xfrm>
            <a:off x="507605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7" name="Plaketa 36"/>
          <p:cNvSpPr/>
          <p:nvPr/>
        </p:nvSpPr>
        <p:spPr>
          <a:xfrm>
            <a:off x="4139952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8" name="Plaketa 37"/>
          <p:cNvSpPr/>
          <p:nvPr/>
        </p:nvSpPr>
        <p:spPr>
          <a:xfrm>
            <a:off x="3203848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12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39" name="Plaketa 38"/>
          <p:cNvSpPr/>
          <p:nvPr/>
        </p:nvSpPr>
        <p:spPr>
          <a:xfrm>
            <a:off x="2267744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3000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0" name="Plaketa 39"/>
          <p:cNvSpPr/>
          <p:nvPr/>
        </p:nvSpPr>
        <p:spPr>
          <a:xfrm>
            <a:off x="1331640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500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41" name="Plaketa 40"/>
          <p:cNvSpPr/>
          <p:nvPr/>
        </p:nvSpPr>
        <p:spPr>
          <a:xfrm>
            <a:off x="395536" y="3861048"/>
            <a:ext cx="914400" cy="91440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b="1" dirty="0" smtClean="0">
                <a:solidFill>
                  <a:schemeClr val="tx1"/>
                </a:solidFill>
              </a:rPr>
              <a:t>2578</a:t>
            </a:r>
            <a:endParaRPr lang="cs-CZ" sz="1400" b="1" dirty="0">
              <a:solidFill>
                <a:schemeClr val="tx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84774" y="128826"/>
            <a:ext cx="15510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Řešení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579406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0200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195</Words>
  <Application>Microsoft Office PowerPoint</Application>
  <PresentationFormat>Předvádění na obrazovce (4:3)</PresentationFormat>
  <Paragraphs>140</Paragraphs>
  <Slides>8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Sčítání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</dc:title>
  <dc:creator>Mgr. David Filipi</dc:creator>
  <cp:lastModifiedBy>01</cp:lastModifiedBy>
  <cp:revision>19</cp:revision>
  <dcterms:created xsi:type="dcterms:W3CDTF">2012-12-13T18:23:53Z</dcterms:created>
  <dcterms:modified xsi:type="dcterms:W3CDTF">2013-08-09T16:48:25Z</dcterms:modified>
</cp:coreProperties>
</file>