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0" r:id="rId2"/>
    <p:sldId id="261" r:id="rId3"/>
    <p:sldId id="257" r:id="rId4"/>
    <p:sldId id="259" r:id="rId5"/>
    <p:sldId id="263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VY_32_INOVACE_16_Sčítání do 1 000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Nestandartní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4E714949-D01F-4BB0-B432-B5EA815039C4}" type="presOf" srcId="{6B0205A6-422D-4956-AD89-0CEBCAE4530D}" destId="{FD4AEF20-6540-40AE-A2B8-30D3D43247CF}" srcOrd="0" destOrd="0" presId="urn:microsoft.com/office/officeart/2008/layout/VerticalCurvedList"/>
    <dgm:cxn modelId="{D532DBED-BB1D-4388-B042-56E776845D02}" type="presOf" srcId="{EBC41103-E2E5-4D48-9B4B-425520D3D098}" destId="{75E0D7EB-0B14-472D-8BD8-2BEE5952B888}" srcOrd="0" destOrd="0" presId="urn:microsoft.com/office/officeart/2008/layout/VerticalCurvedList"/>
    <dgm:cxn modelId="{E8C7DD37-B091-4AFA-8A8B-A74BFF0FFA78}" type="presOf" srcId="{C73C7642-F245-4585-8F88-243F9FAEF6CA}" destId="{87BF9F67-1283-41A9-B2A8-BBDD1CA83D26}" srcOrd="0" destOrd="0" presId="urn:microsoft.com/office/officeart/2008/layout/VerticalCurvedList"/>
    <dgm:cxn modelId="{580A192B-C542-4654-B545-6B69076E3DDD}" type="presOf" srcId="{FBBFC3EA-9D9D-4F3A-BEA6-9C2C0E46BF20}" destId="{90F65FEB-6A17-48BC-835E-7E44C8A441BE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3175D2-A628-4112-9216-CF512918072D}" type="presOf" srcId="{39F8B381-5807-488E-AC22-73DD4140ED4A}" destId="{70B8E0B5-7B80-4560-A347-9D89A0C8FD0C}" srcOrd="0" destOrd="0" presId="urn:microsoft.com/office/officeart/2008/layout/VerticalCurvedList"/>
    <dgm:cxn modelId="{85397E2D-6174-4AB6-967E-557A75E458D3}" type="presOf" srcId="{C846DAC9-9D22-4975-84AF-8D4E4FA8DA5C}" destId="{6FF35A5F-0F78-483F-91EB-97BCFA8EB1C1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234F271-9748-4A73-9E5B-EB3F8446A901}" type="presOf" srcId="{445C7998-7549-48B0-BD68-D4F0167F02E5}" destId="{1DEC6587-8E70-4099-BFFD-88AEBFB43EAE}" srcOrd="0" destOrd="0" presId="urn:microsoft.com/office/officeart/2008/layout/VerticalCurvedList"/>
    <dgm:cxn modelId="{56240829-3A18-4DC4-8026-532D9C299E88}" type="presOf" srcId="{019433A1-1324-4DE1-9E6F-32B851095F74}" destId="{4D7224E1-50BE-4894-98F3-8904D0D30466}" srcOrd="0" destOrd="0" presId="urn:microsoft.com/office/officeart/2008/layout/VerticalCurvedList"/>
    <dgm:cxn modelId="{2042886A-4057-47B5-950F-6B3158BED257}" type="presParOf" srcId="{70B8E0B5-7B80-4560-A347-9D89A0C8FD0C}" destId="{0221B48A-A3A7-4BCB-9EDE-434735054C38}" srcOrd="0" destOrd="0" presId="urn:microsoft.com/office/officeart/2008/layout/VerticalCurvedList"/>
    <dgm:cxn modelId="{BA7432E2-8E1D-4E4B-AA46-94D9A6A78AA2}" type="presParOf" srcId="{0221B48A-A3A7-4BCB-9EDE-434735054C38}" destId="{F36F6746-C616-4F5C-90CA-44A1CC630A94}" srcOrd="0" destOrd="0" presId="urn:microsoft.com/office/officeart/2008/layout/VerticalCurvedList"/>
    <dgm:cxn modelId="{4F2EACA2-F21D-4D7B-8917-8DE614F689A7}" type="presParOf" srcId="{F36F6746-C616-4F5C-90CA-44A1CC630A94}" destId="{F82C04A0-7306-478F-AB3B-C81619DE2FB6}" srcOrd="0" destOrd="0" presId="urn:microsoft.com/office/officeart/2008/layout/VerticalCurvedList"/>
    <dgm:cxn modelId="{40BDF4BD-D5C4-4DA7-97F7-D0FC0023BE6D}" type="presParOf" srcId="{F36F6746-C616-4F5C-90CA-44A1CC630A94}" destId="{6FF35A5F-0F78-483F-91EB-97BCFA8EB1C1}" srcOrd="1" destOrd="0" presId="urn:microsoft.com/office/officeart/2008/layout/VerticalCurvedList"/>
    <dgm:cxn modelId="{A3D0B8B6-5FC4-45F6-8D84-AB5E55304115}" type="presParOf" srcId="{F36F6746-C616-4F5C-90CA-44A1CC630A94}" destId="{4C262683-51A1-4E65-964D-0C9CF705FABA}" srcOrd="2" destOrd="0" presId="urn:microsoft.com/office/officeart/2008/layout/VerticalCurvedList"/>
    <dgm:cxn modelId="{0C503943-8D54-4CE3-9735-CDDA2CEA61E8}" type="presParOf" srcId="{F36F6746-C616-4F5C-90CA-44A1CC630A94}" destId="{53D48FD4-9590-43EB-83DA-C6426EB935D6}" srcOrd="3" destOrd="0" presId="urn:microsoft.com/office/officeart/2008/layout/VerticalCurvedList"/>
    <dgm:cxn modelId="{7566C342-2724-4429-A51F-FF2E323DAF66}" type="presParOf" srcId="{0221B48A-A3A7-4BCB-9EDE-434735054C38}" destId="{1DEC6587-8E70-4099-BFFD-88AEBFB43EAE}" srcOrd="1" destOrd="0" presId="urn:microsoft.com/office/officeart/2008/layout/VerticalCurvedList"/>
    <dgm:cxn modelId="{70B18233-5919-45AF-940A-2AAA19D016B3}" type="presParOf" srcId="{0221B48A-A3A7-4BCB-9EDE-434735054C38}" destId="{335E4FD9-6E5F-40A0-95FB-9BF4BA8F3FDC}" srcOrd="2" destOrd="0" presId="urn:microsoft.com/office/officeart/2008/layout/VerticalCurvedList"/>
    <dgm:cxn modelId="{E144D194-4EF7-44E3-87F3-DD4BF70393C7}" type="presParOf" srcId="{335E4FD9-6E5F-40A0-95FB-9BF4BA8F3FDC}" destId="{C1CA4657-1DFC-4C6D-9C0F-7E8530DE30A1}" srcOrd="0" destOrd="0" presId="urn:microsoft.com/office/officeart/2008/layout/VerticalCurvedList"/>
    <dgm:cxn modelId="{336ADA1C-AC53-49CB-B6BC-6D6E79AC3E4A}" type="presParOf" srcId="{0221B48A-A3A7-4BCB-9EDE-434735054C38}" destId="{90F65FEB-6A17-48BC-835E-7E44C8A441BE}" srcOrd="3" destOrd="0" presId="urn:microsoft.com/office/officeart/2008/layout/VerticalCurvedList"/>
    <dgm:cxn modelId="{9837161C-59B2-41ED-9DA7-A600E691BD43}" type="presParOf" srcId="{0221B48A-A3A7-4BCB-9EDE-434735054C38}" destId="{69ED1B09-497D-4A75-8A79-B8A6E063B262}" srcOrd="4" destOrd="0" presId="urn:microsoft.com/office/officeart/2008/layout/VerticalCurvedList"/>
    <dgm:cxn modelId="{C350BBDF-C615-4148-BC82-5EC131674CED}" type="presParOf" srcId="{69ED1B09-497D-4A75-8A79-B8A6E063B262}" destId="{8503FBE1-AB47-427C-AE2B-7C3F4FEF620D}" srcOrd="0" destOrd="0" presId="urn:microsoft.com/office/officeart/2008/layout/VerticalCurvedList"/>
    <dgm:cxn modelId="{596D6C26-F756-42DE-BA6C-68BE3A8D25EB}" type="presParOf" srcId="{0221B48A-A3A7-4BCB-9EDE-434735054C38}" destId="{4D7224E1-50BE-4894-98F3-8904D0D30466}" srcOrd="5" destOrd="0" presId="urn:microsoft.com/office/officeart/2008/layout/VerticalCurvedList"/>
    <dgm:cxn modelId="{FC8A796B-007E-469E-B9A0-7EEBA83443F9}" type="presParOf" srcId="{0221B48A-A3A7-4BCB-9EDE-434735054C38}" destId="{8584687F-A55F-47C2-B0E7-7E55AB1D7118}" srcOrd="6" destOrd="0" presId="urn:microsoft.com/office/officeart/2008/layout/VerticalCurvedList"/>
    <dgm:cxn modelId="{4396D797-670D-4B48-AEC6-08FA619FA340}" type="presParOf" srcId="{8584687F-A55F-47C2-B0E7-7E55AB1D7118}" destId="{4931B276-4508-4AD9-8C6A-98FC259E9482}" srcOrd="0" destOrd="0" presId="urn:microsoft.com/office/officeart/2008/layout/VerticalCurvedList"/>
    <dgm:cxn modelId="{3ED8CAFD-429E-458A-A92A-53785B22AA76}" type="presParOf" srcId="{0221B48A-A3A7-4BCB-9EDE-434735054C38}" destId="{87BF9F67-1283-41A9-B2A8-BBDD1CA83D26}" srcOrd="7" destOrd="0" presId="urn:microsoft.com/office/officeart/2008/layout/VerticalCurvedList"/>
    <dgm:cxn modelId="{FF832853-EACC-4B37-A296-98834CD6E17A}" type="presParOf" srcId="{0221B48A-A3A7-4BCB-9EDE-434735054C38}" destId="{708A6AE6-819E-4EC0-B868-E5505D05ACA4}" srcOrd="8" destOrd="0" presId="urn:microsoft.com/office/officeart/2008/layout/VerticalCurvedList"/>
    <dgm:cxn modelId="{86D5778C-CDB3-48DC-A6AA-FB2B663EF273}" type="presParOf" srcId="{708A6AE6-819E-4EC0-B868-E5505D05ACA4}" destId="{2BF9C03B-9E1A-4611-8B09-8F57939417B1}" srcOrd="0" destOrd="0" presId="urn:microsoft.com/office/officeart/2008/layout/VerticalCurvedList"/>
    <dgm:cxn modelId="{3C4F56A5-6A31-4BD5-AB49-3E01ED7EE8FC}" type="presParOf" srcId="{0221B48A-A3A7-4BCB-9EDE-434735054C38}" destId="{75E0D7EB-0B14-472D-8BD8-2BEE5952B888}" srcOrd="9" destOrd="0" presId="urn:microsoft.com/office/officeart/2008/layout/VerticalCurvedList"/>
    <dgm:cxn modelId="{8D05593C-BF07-4F60-90A7-3B1E5FA5F038}" type="presParOf" srcId="{0221B48A-A3A7-4BCB-9EDE-434735054C38}" destId="{7904394D-5A41-4873-BFE9-C7C500666B72}" srcOrd="10" destOrd="0" presId="urn:microsoft.com/office/officeart/2008/layout/VerticalCurvedList"/>
    <dgm:cxn modelId="{543C9EB8-026D-4383-8389-86D2623FF9DB}" type="presParOf" srcId="{7904394D-5A41-4873-BFE9-C7C500666B72}" destId="{013F7533-5C1E-4AFC-A393-2CCB096348C4}" srcOrd="0" destOrd="0" presId="urn:microsoft.com/office/officeart/2008/layout/VerticalCurvedList"/>
    <dgm:cxn modelId="{F2E50E1C-F8E1-49BB-9F0D-1F364700412B}" type="presParOf" srcId="{0221B48A-A3A7-4BCB-9EDE-434735054C38}" destId="{FD4AEF20-6540-40AE-A2B8-30D3D43247CF}" srcOrd="11" destOrd="0" presId="urn:microsoft.com/office/officeart/2008/layout/VerticalCurvedList"/>
    <dgm:cxn modelId="{B85AA58B-118C-4081-A927-49164E260EF8}" type="presParOf" srcId="{0221B48A-A3A7-4BCB-9EDE-434735054C38}" destId="{86617058-E959-41EB-9F29-D1E22E118695}" srcOrd="12" destOrd="0" presId="urn:microsoft.com/office/officeart/2008/layout/VerticalCurvedList"/>
    <dgm:cxn modelId="{418BE96F-86BE-4027-B604-CF0E2E44B3EE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/>
            <a:t>:  </a:t>
          </a:r>
          <a:r>
            <a:rPr lang="cs-CZ" sz="1600" b="1" kern="1200" dirty="0" smtClean="0"/>
            <a:t>Základní škola a mateřská škola Uhřice, okres Hodonín</a:t>
          </a:r>
          <a:r>
            <a:rPr lang="cs-CZ" sz="1600" kern="1200" dirty="0" smtClean="0"/>
            <a:t>  </a:t>
          </a:r>
          <a:endParaRPr lang="cs-CZ" sz="16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David </a:t>
          </a:r>
          <a:r>
            <a:rPr lang="cs-CZ" sz="1600" kern="1200" dirty="0" err="1" smtClean="0"/>
            <a:t>Filipi</a:t>
          </a:r>
          <a:endParaRPr lang="cs-CZ" sz="16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34466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VY_32_INOVACE_16_Sčítání do 1 000</a:t>
          </a:r>
          <a:endParaRPr lang="cs-CZ" sz="1600" kern="1200" dirty="0"/>
        </a:p>
      </dsp:txBody>
      <dsp:txXfrm>
        <a:off x="834466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361437"/>
                <a:satOff val="-7560"/>
                <a:lumOff val="4206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361437"/>
                <a:satOff val="-7560"/>
                <a:lumOff val="4206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361437"/>
                <a:satOff val="-7560"/>
                <a:lumOff val="4206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 Nestandartní aplikační úkoly a problémy</a:t>
          </a:r>
          <a:endParaRPr lang="cs-CZ" sz="16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361437"/>
              <a:satOff val="-7560"/>
              <a:lumOff val="420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/>
            <a:t>projektu</a:t>
          </a:r>
          <a:r>
            <a:rPr lang="cs-CZ" sz="1600" kern="1200" smtClean="0"/>
            <a:t>: </a:t>
          </a:r>
          <a:r>
            <a:rPr lang="cs-CZ" sz="16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6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</a:t>
          </a:r>
          <a:r>
            <a:rPr lang="cs-CZ" sz="1600" kern="1200" smtClean="0"/>
            <a:t>: 10.6.2012</a:t>
          </a:r>
          <a:endParaRPr lang="cs-CZ" sz="16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B928D-825D-4AF8-B731-C825A89543B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91D322-AF3A-4550-B6D5-D4E5477845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21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D322-AF3A-4550-B6D5-D4E5477845A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D322-AF3A-4550-B6D5-D4E5477845A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D322-AF3A-4550-B6D5-D4E5477845A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D322-AF3A-4550-B6D5-D4E5477845A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D322-AF3A-4550-B6D5-D4E5477845A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D322-AF3A-4550-B6D5-D4E5477845A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91D322-AF3A-4550-B6D5-D4E5477845A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55529C-450A-4C3F-BC33-14197798F56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55529C-450A-4C3F-BC33-14197798F56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  <a:alpha val="7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12A40E-26D2-4D7A-93C0-1AEBA2328EBA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E4F9C-54E0-4A88-B509-1480704F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2378067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4. ročníku.</a:t>
            </a:r>
          </a:p>
          <a:p>
            <a:r>
              <a:rPr lang="cs-CZ" dirty="0" smtClean="0"/>
              <a:t>Slouží k procvičení sčítání do 1 000.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Sčítání</a:t>
            </a:r>
            <a:endParaRPr lang="cs-CZ" sz="9600" b="1" i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Čísla v obrazcích sečti </a:t>
            </a:r>
          </a:p>
          <a:p>
            <a:r>
              <a:rPr lang="cs-CZ" b="1" i="1" dirty="0" smtClean="0">
                <a:solidFill>
                  <a:schemeClr val="tx1"/>
                </a:solidFill>
              </a:rPr>
              <a:t>a do prázdného </a:t>
            </a:r>
            <a:r>
              <a:rPr lang="cs-CZ" b="1" i="1" dirty="0">
                <a:solidFill>
                  <a:schemeClr val="tx1"/>
                </a:solidFill>
              </a:rPr>
              <a:t>z</a:t>
            </a:r>
            <a:r>
              <a:rPr lang="cs-CZ" b="1" i="1" dirty="0" smtClean="0">
                <a:solidFill>
                  <a:schemeClr val="tx1"/>
                </a:solidFill>
              </a:rPr>
              <a:t>apiš výsledek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5476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35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675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262778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70790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478802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58681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948264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36104" cy="9361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4" name="Plaketa 33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32</a:t>
            </a: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5476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35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675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262778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70790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478802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58681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379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948264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394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36104" cy="9361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386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26560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318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Plaketa 33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56139" y="128826"/>
            <a:ext cx="1551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3124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385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5476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444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675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189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262778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70790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478802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58681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948264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36104" cy="9361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4" name="Plaketa 33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245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96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385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</a:t>
            </a: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5476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444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675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189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262778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70790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478802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58681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906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948264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899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36104" cy="9361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789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910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Plaketa 33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245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184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5476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675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262778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70790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478802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58681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948264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01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7565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411760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283968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56176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54766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Pravidelný pětiúhelník 11"/>
          <p:cNvSpPr/>
          <p:nvPr/>
        </p:nvSpPr>
        <p:spPr>
          <a:xfrm>
            <a:off x="53955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675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262778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70790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478802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5868144" y="2420888"/>
            <a:ext cx="1060704" cy="914400"/>
          </a:xfrm>
          <a:prstGeom prst="hex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Pravidelný pětiúhelník 17"/>
          <p:cNvSpPr/>
          <p:nvPr/>
        </p:nvSpPr>
        <p:spPr>
          <a:xfrm>
            <a:off x="2411760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Pravidelný pětiúhelník 18"/>
          <p:cNvSpPr/>
          <p:nvPr/>
        </p:nvSpPr>
        <p:spPr>
          <a:xfrm>
            <a:off x="3347864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Pravidelný pětiúhelník 19"/>
          <p:cNvSpPr/>
          <p:nvPr/>
        </p:nvSpPr>
        <p:spPr>
          <a:xfrm>
            <a:off x="147565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Pravidelný pětiúhelník 20"/>
          <p:cNvSpPr/>
          <p:nvPr/>
        </p:nvSpPr>
        <p:spPr>
          <a:xfrm>
            <a:off x="4283968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Pravidelný pětiúhelník 21"/>
          <p:cNvSpPr/>
          <p:nvPr/>
        </p:nvSpPr>
        <p:spPr>
          <a:xfrm>
            <a:off x="5220072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Pravidelný pětiúhelník 22"/>
          <p:cNvSpPr/>
          <p:nvPr/>
        </p:nvSpPr>
        <p:spPr>
          <a:xfrm>
            <a:off x="6156176" y="5157192"/>
            <a:ext cx="960120" cy="914400"/>
          </a:xfrm>
          <a:prstGeom prst="pentag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83671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129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948264" y="242088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202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092280" y="5157192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214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3861048"/>
            <a:ext cx="91440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226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Plaketa 34"/>
          <p:cNvSpPr/>
          <p:nvPr/>
        </p:nvSpPr>
        <p:spPr>
          <a:xfrm>
            <a:off x="601216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Plaketa 35"/>
          <p:cNvSpPr/>
          <p:nvPr/>
        </p:nvSpPr>
        <p:spPr>
          <a:xfrm>
            <a:off x="507605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67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Plaketa 36"/>
          <p:cNvSpPr/>
          <p:nvPr/>
        </p:nvSpPr>
        <p:spPr>
          <a:xfrm>
            <a:off x="4139952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Plaketa 37"/>
          <p:cNvSpPr/>
          <p:nvPr/>
        </p:nvSpPr>
        <p:spPr>
          <a:xfrm>
            <a:off x="3203848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Plaketa 38"/>
          <p:cNvSpPr/>
          <p:nvPr/>
        </p:nvSpPr>
        <p:spPr>
          <a:xfrm>
            <a:off x="2267744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Plaketa 39"/>
          <p:cNvSpPr/>
          <p:nvPr/>
        </p:nvSpPr>
        <p:spPr>
          <a:xfrm>
            <a:off x="1331640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99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Plaketa 40"/>
          <p:cNvSpPr/>
          <p:nvPr/>
        </p:nvSpPr>
        <p:spPr>
          <a:xfrm>
            <a:off x="395536" y="3861048"/>
            <a:ext cx="914400" cy="914400"/>
          </a:xfrm>
          <a:prstGeom prst="plaqu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47229" y="128826"/>
            <a:ext cx="1551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8186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0473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252</Words>
  <Application>Microsoft Office PowerPoint</Application>
  <PresentationFormat>Předvádění na obrazovce (4:3)</PresentationFormat>
  <Paragraphs>199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Sčítání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</dc:title>
  <dc:creator>Mgr. David Filipi</dc:creator>
  <cp:lastModifiedBy>01</cp:lastModifiedBy>
  <cp:revision>17</cp:revision>
  <dcterms:created xsi:type="dcterms:W3CDTF">2012-12-14T12:34:35Z</dcterms:created>
  <dcterms:modified xsi:type="dcterms:W3CDTF">2013-08-09T16:47:20Z</dcterms:modified>
</cp:coreProperties>
</file>