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4" r:id="rId3"/>
    <p:sldId id="260" r:id="rId4"/>
    <p:sldId id="265" r:id="rId5"/>
    <p:sldId id="261" r:id="rId6"/>
    <p:sldId id="262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5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/>
            <a:t>:  </a:t>
          </a:r>
          <a:r>
            <a:rPr lang="cs-CZ" b="1" dirty="0" smtClean="0"/>
            <a:t>Základní škola a mateřská škola Uhřice, okres Hodonín</a:t>
          </a:r>
          <a:r>
            <a:rPr lang="cs-CZ" dirty="0" smtClean="0"/>
            <a:t>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David </a:t>
          </a:r>
          <a:r>
            <a:rPr lang="cs-CZ" dirty="0" err="1" smtClean="0"/>
            <a:t>Filipi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VY_32_INOVACE_15_Sčítání do 100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Nestandartní aplikační úkoly a problémy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/>
            <a:t>projektu</a:t>
          </a:r>
          <a:r>
            <a:rPr lang="cs-CZ" smtClean="0"/>
            <a:t>: </a:t>
          </a:r>
          <a:r>
            <a:rPr lang="cs-CZ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CZ.1.07/1.4.00/21.11.27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10.6.2012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70B8E0B5-7B80-4560-A347-9D89A0C8FD0C}" type="pres">
      <dgm:prSet presAssocID="{39F8B381-5807-488E-AC22-73DD4140ED4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0221B48A-A3A7-4BCB-9EDE-434735054C38}" type="pres">
      <dgm:prSet presAssocID="{39F8B381-5807-488E-AC22-73DD4140ED4A}" presName="Name1" presStyleCnt="0"/>
      <dgm:spPr/>
      <dgm:t>
        <a:bodyPr/>
        <a:lstStyle/>
        <a:p>
          <a:endParaRPr lang="cs-CZ"/>
        </a:p>
      </dgm:t>
    </dgm:pt>
    <dgm:pt modelId="{F36F6746-C616-4F5C-90CA-44A1CC630A94}" type="pres">
      <dgm:prSet presAssocID="{39F8B381-5807-488E-AC22-73DD4140ED4A}" presName="cycle" presStyleCnt="0"/>
      <dgm:spPr/>
      <dgm:t>
        <a:bodyPr/>
        <a:lstStyle/>
        <a:p>
          <a:endParaRPr lang="cs-CZ"/>
        </a:p>
      </dgm:t>
    </dgm:pt>
    <dgm:pt modelId="{F82C04A0-7306-478F-AB3B-C81619DE2FB6}" type="pres">
      <dgm:prSet presAssocID="{39F8B381-5807-488E-AC22-73DD4140ED4A}" presName="srcNode" presStyleLbl="node1" presStyleIdx="0" presStyleCnt="6"/>
      <dgm:spPr/>
      <dgm:t>
        <a:bodyPr/>
        <a:lstStyle/>
        <a:p>
          <a:endParaRPr lang="cs-CZ"/>
        </a:p>
      </dgm:t>
    </dgm:pt>
    <dgm:pt modelId="{6FF35A5F-0F78-483F-91EB-97BCFA8EB1C1}" type="pres">
      <dgm:prSet presAssocID="{39F8B381-5807-488E-AC22-73DD4140ED4A}" presName="conn" presStyleLbl="parChTrans1D2" presStyleIdx="0" presStyleCnt="1"/>
      <dgm:spPr/>
      <dgm:t>
        <a:bodyPr/>
        <a:lstStyle/>
        <a:p>
          <a:endParaRPr lang="cs-CZ"/>
        </a:p>
      </dgm:t>
    </dgm:pt>
    <dgm:pt modelId="{4C262683-51A1-4E65-964D-0C9CF705FABA}" type="pres">
      <dgm:prSet presAssocID="{39F8B381-5807-488E-AC22-73DD4140ED4A}" presName="extraNode" presStyleLbl="node1" presStyleIdx="0" presStyleCnt="6"/>
      <dgm:spPr/>
      <dgm:t>
        <a:bodyPr/>
        <a:lstStyle/>
        <a:p>
          <a:endParaRPr lang="cs-CZ"/>
        </a:p>
      </dgm:t>
    </dgm:pt>
    <dgm:pt modelId="{53D48FD4-9590-43EB-83DA-C6426EB935D6}" type="pres">
      <dgm:prSet presAssocID="{39F8B381-5807-488E-AC22-73DD4140ED4A}" presName="dstNode" presStyleLbl="node1" presStyleIdx="0" presStyleCnt="6"/>
      <dgm:spPr/>
      <dgm:t>
        <a:bodyPr/>
        <a:lstStyle/>
        <a:p>
          <a:endParaRPr lang="cs-CZ"/>
        </a:p>
      </dgm:t>
    </dgm:pt>
    <dgm:pt modelId="{1DEC6587-8E70-4099-BFFD-88AEBFB43EAE}" type="pres">
      <dgm:prSet presAssocID="{445C7998-7549-48B0-BD68-D4F0167F02E5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E4FD9-6E5F-40A0-95FB-9BF4BA8F3FDC}" type="pres">
      <dgm:prSet presAssocID="{445C7998-7549-48B0-BD68-D4F0167F02E5}" presName="accent_1" presStyleCnt="0"/>
      <dgm:spPr/>
      <dgm:t>
        <a:bodyPr/>
        <a:lstStyle/>
        <a:p>
          <a:endParaRPr lang="cs-CZ"/>
        </a:p>
      </dgm:t>
    </dgm:pt>
    <dgm:pt modelId="{C1CA4657-1DFC-4C6D-9C0F-7E8530DE30A1}" type="pres">
      <dgm:prSet presAssocID="{445C7998-7549-48B0-BD68-D4F0167F02E5}" presName="accentRepeatNode" presStyleLbl="solidFgAcc1" presStyleIdx="0" presStyleCnt="6"/>
      <dgm:spPr/>
      <dgm:t>
        <a:bodyPr/>
        <a:lstStyle/>
        <a:p>
          <a:endParaRPr lang="cs-CZ"/>
        </a:p>
      </dgm:t>
    </dgm:pt>
    <dgm:pt modelId="{90F65FEB-6A17-48BC-835E-7E44C8A441BE}" type="pres">
      <dgm:prSet presAssocID="{FBBFC3EA-9D9D-4F3A-BEA6-9C2C0E46BF2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ED1B09-497D-4A75-8A79-B8A6E063B262}" type="pres">
      <dgm:prSet presAssocID="{FBBFC3EA-9D9D-4F3A-BEA6-9C2C0E46BF20}" presName="accent_2" presStyleCnt="0"/>
      <dgm:spPr/>
      <dgm:t>
        <a:bodyPr/>
        <a:lstStyle/>
        <a:p>
          <a:endParaRPr lang="cs-CZ"/>
        </a:p>
      </dgm:t>
    </dgm:pt>
    <dgm:pt modelId="{8503FBE1-AB47-427C-AE2B-7C3F4FEF620D}" type="pres">
      <dgm:prSet presAssocID="{FBBFC3EA-9D9D-4F3A-BEA6-9C2C0E46BF20}" presName="accentRepeatNode" presStyleLbl="solidFgAcc1" presStyleIdx="1" presStyleCnt="6"/>
      <dgm:spPr/>
      <dgm:t>
        <a:bodyPr/>
        <a:lstStyle/>
        <a:p>
          <a:endParaRPr lang="cs-CZ"/>
        </a:p>
      </dgm:t>
    </dgm:pt>
    <dgm:pt modelId="{4D7224E1-50BE-4894-98F3-8904D0D30466}" type="pres">
      <dgm:prSet presAssocID="{019433A1-1324-4DE1-9E6F-32B851095F74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84687F-A55F-47C2-B0E7-7E55AB1D7118}" type="pres">
      <dgm:prSet presAssocID="{019433A1-1324-4DE1-9E6F-32B851095F74}" presName="accent_3" presStyleCnt="0"/>
      <dgm:spPr/>
      <dgm:t>
        <a:bodyPr/>
        <a:lstStyle/>
        <a:p>
          <a:endParaRPr lang="cs-CZ"/>
        </a:p>
      </dgm:t>
    </dgm:pt>
    <dgm:pt modelId="{4931B276-4508-4AD9-8C6A-98FC259E9482}" type="pres">
      <dgm:prSet presAssocID="{019433A1-1324-4DE1-9E6F-32B851095F74}" presName="accentRepeatNode" presStyleLbl="solidFgAcc1" presStyleIdx="2" presStyleCnt="6"/>
      <dgm:spPr/>
      <dgm:t>
        <a:bodyPr/>
        <a:lstStyle/>
        <a:p>
          <a:endParaRPr lang="cs-CZ"/>
        </a:p>
      </dgm:t>
    </dgm:pt>
    <dgm:pt modelId="{87BF9F67-1283-41A9-B2A8-BBDD1CA83D26}" type="pres">
      <dgm:prSet presAssocID="{C73C7642-F245-4585-8F88-243F9FAEF6C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8A6AE6-819E-4EC0-B868-E5505D05ACA4}" type="pres">
      <dgm:prSet presAssocID="{C73C7642-F245-4585-8F88-243F9FAEF6CA}" presName="accent_4" presStyleCnt="0"/>
      <dgm:spPr/>
      <dgm:t>
        <a:bodyPr/>
        <a:lstStyle/>
        <a:p>
          <a:endParaRPr lang="cs-CZ"/>
        </a:p>
      </dgm:t>
    </dgm:pt>
    <dgm:pt modelId="{2BF9C03B-9E1A-4611-8B09-8F57939417B1}" type="pres">
      <dgm:prSet presAssocID="{C73C7642-F245-4585-8F88-243F9FAEF6CA}" presName="accentRepeatNode" presStyleLbl="solidFgAcc1" presStyleIdx="3" presStyleCnt="6"/>
      <dgm:spPr/>
      <dgm:t>
        <a:bodyPr/>
        <a:lstStyle/>
        <a:p>
          <a:endParaRPr lang="cs-CZ"/>
        </a:p>
      </dgm:t>
    </dgm:pt>
    <dgm:pt modelId="{75E0D7EB-0B14-472D-8BD8-2BEE5952B888}" type="pres">
      <dgm:prSet presAssocID="{EBC41103-E2E5-4D48-9B4B-425520D3D098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04394D-5A41-4873-BFE9-C7C500666B72}" type="pres">
      <dgm:prSet presAssocID="{EBC41103-E2E5-4D48-9B4B-425520D3D098}" presName="accent_5" presStyleCnt="0"/>
      <dgm:spPr/>
      <dgm:t>
        <a:bodyPr/>
        <a:lstStyle/>
        <a:p>
          <a:endParaRPr lang="cs-CZ"/>
        </a:p>
      </dgm:t>
    </dgm:pt>
    <dgm:pt modelId="{013F7533-5C1E-4AFC-A393-2CCB096348C4}" type="pres">
      <dgm:prSet presAssocID="{EBC41103-E2E5-4D48-9B4B-425520D3D098}" presName="accentRepeatNode" presStyleLbl="solidFgAcc1" presStyleIdx="4" presStyleCnt="6"/>
      <dgm:spPr/>
      <dgm:t>
        <a:bodyPr/>
        <a:lstStyle/>
        <a:p>
          <a:endParaRPr lang="cs-CZ"/>
        </a:p>
      </dgm:t>
    </dgm:pt>
    <dgm:pt modelId="{FD4AEF20-6540-40AE-A2B8-30D3D43247CF}" type="pres">
      <dgm:prSet presAssocID="{6B0205A6-422D-4956-AD89-0CEBCAE4530D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617058-E959-41EB-9F29-D1E22E118695}" type="pres">
      <dgm:prSet presAssocID="{6B0205A6-422D-4956-AD89-0CEBCAE4530D}" presName="accent_6" presStyleCnt="0"/>
      <dgm:spPr/>
      <dgm:t>
        <a:bodyPr/>
        <a:lstStyle/>
        <a:p>
          <a:endParaRPr lang="cs-CZ"/>
        </a:p>
      </dgm:t>
    </dgm:pt>
    <dgm:pt modelId="{3BB95050-06B6-4636-AFA9-47A942AA2EEF}" type="pres">
      <dgm:prSet presAssocID="{6B0205A6-422D-4956-AD89-0CEBCAE4530D}" presName="accentRepeatNode" presStyleLbl="solidFgAcc1" presStyleIdx="5" presStyleCnt="6"/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00FAF4E8-5377-4A51-B4EF-8CFA5BBB7480}" type="presOf" srcId="{445C7998-7549-48B0-BD68-D4F0167F02E5}" destId="{1DEC6587-8E70-4099-BFFD-88AEBFB43EAE}" srcOrd="0" destOrd="0" presId="urn:microsoft.com/office/officeart/2008/layout/VerticalCurvedList"/>
    <dgm:cxn modelId="{E84F114D-3FF0-4E9F-82E1-2267BF7689D9}" type="presOf" srcId="{EBC41103-E2E5-4D48-9B4B-425520D3D098}" destId="{75E0D7EB-0B14-472D-8BD8-2BEE5952B888}" srcOrd="0" destOrd="0" presId="urn:microsoft.com/office/officeart/2008/layout/VerticalCurvedList"/>
    <dgm:cxn modelId="{FF63C0A3-77AE-47C2-B140-9F066BB2FBB8}" type="presOf" srcId="{C73C7642-F245-4585-8F88-243F9FAEF6CA}" destId="{87BF9F67-1283-41A9-B2A8-BBDD1CA83D26}" srcOrd="0" destOrd="0" presId="urn:microsoft.com/office/officeart/2008/layout/VerticalCurvedList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710FD4D-8EA4-443F-9352-B87A8CBF8617}" type="presOf" srcId="{019433A1-1324-4DE1-9E6F-32B851095F74}" destId="{4D7224E1-50BE-4894-98F3-8904D0D30466}" srcOrd="0" destOrd="0" presId="urn:microsoft.com/office/officeart/2008/layout/VerticalCurvedList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4C6E12D-7062-4A43-ACD3-27EF72691152}" type="presOf" srcId="{FBBFC3EA-9D9D-4F3A-BEA6-9C2C0E46BF20}" destId="{90F65FEB-6A17-48BC-835E-7E44C8A441BE}" srcOrd="0" destOrd="0" presId="urn:microsoft.com/office/officeart/2008/layout/VerticalCurvedList"/>
    <dgm:cxn modelId="{58864E56-2F53-42C1-862D-FEFF83ECF93C}" type="presOf" srcId="{39F8B381-5807-488E-AC22-73DD4140ED4A}" destId="{70B8E0B5-7B80-4560-A347-9D89A0C8FD0C}" srcOrd="0" destOrd="0" presId="urn:microsoft.com/office/officeart/2008/layout/VerticalCurvedList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D3610557-C658-4C7C-B4FB-ACD6D6B78406}" type="presOf" srcId="{C846DAC9-9D22-4975-84AF-8D4E4FA8DA5C}" destId="{6FF35A5F-0F78-483F-91EB-97BCFA8EB1C1}" srcOrd="0" destOrd="0" presId="urn:microsoft.com/office/officeart/2008/layout/VerticalCurvedList"/>
    <dgm:cxn modelId="{A33548A8-5110-4DC6-9BD9-A7BD57CBB753}" type="presOf" srcId="{6B0205A6-422D-4956-AD89-0CEBCAE4530D}" destId="{FD4AEF20-6540-40AE-A2B8-30D3D43247CF}" srcOrd="0" destOrd="0" presId="urn:microsoft.com/office/officeart/2008/layout/VerticalCurvedList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DD8953BE-C999-49B3-B3E9-34B1FDBCFF47}" type="presParOf" srcId="{70B8E0B5-7B80-4560-A347-9D89A0C8FD0C}" destId="{0221B48A-A3A7-4BCB-9EDE-434735054C38}" srcOrd="0" destOrd="0" presId="urn:microsoft.com/office/officeart/2008/layout/VerticalCurvedList"/>
    <dgm:cxn modelId="{E4F69583-C9F8-400B-A8A8-FFD2FE0A3635}" type="presParOf" srcId="{0221B48A-A3A7-4BCB-9EDE-434735054C38}" destId="{F36F6746-C616-4F5C-90CA-44A1CC630A94}" srcOrd="0" destOrd="0" presId="urn:microsoft.com/office/officeart/2008/layout/VerticalCurvedList"/>
    <dgm:cxn modelId="{E26D702A-7171-41E4-8CD2-8E69A3E07864}" type="presParOf" srcId="{F36F6746-C616-4F5C-90CA-44A1CC630A94}" destId="{F82C04A0-7306-478F-AB3B-C81619DE2FB6}" srcOrd="0" destOrd="0" presId="urn:microsoft.com/office/officeart/2008/layout/VerticalCurvedList"/>
    <dgm:cxn modelId="{C52A900C-046F-4E2A-9816-235B0D82885A}" type="presParOf" srcId="{F36F6746-C616-4F5C-90CA-44A1CC630A94}" destId="{6FF35A5F-0F78-483F-91EB-97BCFA8EB1C1}" srcOrd="1" destOrd="0" presId="urn:microsoft.com/office/officeart/2008/layout/VerticalCurvedList"/>
    <dgm:cxn modelId="{15B60331-9A7A-407C-AC98-8E19BA84F96C}" type="presParOf" srcId="{F36F6746-C616-4F5C-90CA-44A1CC630A94}" destId="{4C262683-51A1-4E65-964D-0C9CF705FABA}" srcOrd="2" destOrd="0" presId="urn:microsoft.com/office/officeart/2008/layout/VerticalCurvedList"/>
    <dgm:cxn modelId="{891A49F0-F027-4010-B53F-0FDD0E3C9E85}" type="presParOf" srcId="{F36F6746-C616-4F5C-90CA-44A1CC630A94}" destId="{53D48FD4-9590-43EB-83DA-C6426EB935D6}" srcOrd="3" destOrd="0" presId="urn:microsoft.com/office/officeart/2008/layout/VerticalCurvedList"/>
    <dgm:cxn modelId="{C225B6FE-37DD-42B8-ACB3-2B7B564783A6}" type="presParOf" srcId="{0221B48A-A3A7-4BCB-9EDE-434735054C38}" destId="{1DEC6587-8E70-4099-BFFD-88AEBFB43EAE}" srcOrd="1" destOrd="0" presId="urn:microsoft.com/office/officeart/2008/layout/VerticalCurvedList"/>
    <dgm:cxn modelId="{84832B04-D909-4DD4-9F6F-CFA1AB34CED0}" type="presParOf" srcId="{0221B48A-A3A7-4BCB-9EDE-434735054C38}" destId="{335E4FD9-6E5F-40A0-95FB-9BF4BA8F3FDC}" srcOrd="2" destOrd="0" presId="urn:microsoft.com/office/officeart/2008/layout/VerticalCurvedList"/>
    <dgm:cxn modelId="{71BC4B0C-F6EA-4CDB-8A48-5E21EEE3F0C6}" type="presParOf" srcId="{335E4FD9-6E5F-40A0-95FB-9BF4BA8F3FDC}" destId="{C1CA4657-1DFC-4C6D-9C0F-7E8530DE30A1}" srcOrd="0" destOrd="0" presId="urn:microsoft.com/office/officeart/2008/layout/VerticalCurvedList"/>
    <dgm:cxn modelId="{6863C2EE-5C30-4CEE-88A9-B8FD1FAEAA02}" type="presParOf" srcId="{0221B48A-A3A7-4BCB-9EDE-434735054C38}" destId="{90F65FEB-6A17-48BC-835E-7E44C8A441BE}" srcOrd="3" destOrd="0" presId="urn:microsoft.com/office/officeart/2008/layout/VerticalCurvedList"/>
    <dgm:cxn modelId="{F09F634F-83B0-44C0-A965-E3FDA3083A0F}" type="presParOf" srcId="{0221B48A-A3A7-4BCB-9EDE-434735054C38}" destId="{69ED1B09-497D-4A75-8A79-B8A6E063B262}" srcOrd="4" destOrd="0" presId="urn:microsoft.com/office/officeart/2008/layout/VerticalCurvedList"/>
    <dgm:cxn modelId="{96BC5823-9385-4F8E-B184-953019CE083E}" type="presParOf" srcId="{69ED1B09-497D-4A75-8A79-B8A6E063B262}" destId="{8503FBE1-AB47-427C-AE2B-7C3F4FEF620D}" srcOrd="0" destOrd="0" presId="urn:microsoft.com/office/officeart/2008/layout/VerticalCurvedList"/>
    <dgm:cxn modelId="{F97A4EE1-AAF7-408D-ADC9-1BB5CA11E17B}" type="presParOf" srcId="{0221B48A-A3A7-4BCB-9EDE-434735054C38}" destId="{4D7224E1-50BE-4894-98F3-8904D0D30466}" srcOrd="5" destOrd="0" presId="urn:microsoft.com/office/officeart/2008/layout/VerticalCurvedList"/>
    <dgm:cxn modelId="{E7C66691-135B-40F0-92D2-4791D8FFE1A6}" type="presParOf" srcId="{0221B48A-A3A7-4BCB-9EDE-434735054C38}" destId="{8584687F-A55F-47C2-B0E7-7E55AB1D7118}" srcOrd="6" destOrd="0" presId="urn:microsoft.com/office/officeart/2008/layout/VerticalCurvedList"/>
    <dgm:cxn modelId="{EBE1D9B0-20F0-463F-A0AB-6C5ECAB9D1DC}" type="presParOf" srcId="{8584687F-A55F-47C2-B0E7-7E55AB1D7118}" destId="{4931B276-4508-4AD9-8C6A-98FC259E9482}" srcOrd="0" destOrd="0" presId="urn:microsoft.com/office/officeart/2008/layout/VerticalCurvedList"/>
    <dgm:cxn modelId="{DC92D7C1-6C64-40F5-8F20-E14981C0A4E0}" type="presParOf" srcId="{0221B48A-A3A7-4BCB-9EDE-434735054C38}" destId="{87BF9F67-1283-41A9-B2A8-BBDD1CA83D26}" srcOrd="7" destOrd="0" presId="urn:microsoft.com/office/officeart/2008/layout/VerticalCurvedList"/>
    <dgm:cxn modelId="{234525B5-E58B-4689-A64D-AFBE0185A03F}" type="presParOf" srcId="{0221B48A-A3A7-4BCB-9EDE-434735054C38}" destId="{708A6AE6-819E-4EC0-B868-E5505D05ACA4}" srcOrd="8" destOrd="0" presId="urn:microsoft.com/office/officeart/2008/layout/VerticalCurvedList"/>
    <dgm:cxn modelId="{FA34050C-1D7A-4865-A573-24EB0ADAD2D6}" type="presParOf" srcId="{708A6AE6-819E-4EC0-B868-E5505D05ACA4}" destId="{2BF9C03B-9E1A-4611-8B09-8F57939417B1}" srcOrd="0" destOrd="0" presId="urn:microsoft.com/office/officeart/2008/layout/VerticalCurvedList"/>
    <dgm:cxn modelId="{0B2C72A2-5000-499B-9767-C90F2F11E58B}" type="presParOf" srcId="{0221B48A-A3A7-4BCB-9EDE-434735054C38}" destId="{75E0D7EB-0B14-472D-8BD8-2BEE5952B888}" srcOrd="9" destOrd="0" presId="urn:microsoft.com/office/officeart/2008/layout/VerticalCurvedList"/>
    <dgm:cxn modelId="{5785698C-5D41-4A3C-A9E5-673C41C0091E}" type="presParOf" srcId="{0221B48A-A3A7-4BCB-9EDE-434735054C38}" destId="{7904394D-5A41-4873-BFE9-C7C500666B72}" srcOrd="10" destOrd="0" presId="urn:microsoft.com/office/officeart/2008/layout/VerticalCurvedList"/>
    <dgm:cxn modelId="{53433F58-5FA0-4114-BBD3-67CFF50CB91B}" type="presParOf" srcId="{7904394D-5A41-4873-BFE9-C7C500666B72}" destId="{013F7533-5C1E-4AFC-A393-2CCB096348C4}" srcOrd="0" destOrd="0" presId="urn:microsoft.com/office/officeart/2008/layout/VerticalCurvedList"/>
    <dgm:cxn modelId="{349A75F2-7950-4241-B021-63803770FF6A}" type="presParOf" srcId="{0221B48A-A3A7-4BCB-9EDE-434735054C38}" destId="{FD4AEF20-6540-40AE-A2B8-30D3D43247CF}" srcOrd="11" destOrd="0" presId="urn:microsoft.com/office/officeart/2008/layout/VerticalCurvedList"/>
    <dgm:cxn modelId="{594C0E7C-9782-436F-81A6-C75923AAA663}" type="presParOf" srcId="{0221B48A-A3A7-4BCB-9EDE-434735054C38}" destId="{86617058-E959-41EB-9F29-D1E22E118695}" srcOrd="12" destOrd="0" presId="urn:microsoft.com/office/officeart/2008/layout/VerticalCurvedList"/>
    <dgm:cxn modelId="{3B3F39E5-9A8E-4C8E-96E1-434724F633D9}" type="presParOf" srcId="{86617058-E959-41EB-9F29-D1E22E118695}" destId="{3BB95050-06B6-4636-AFA9-47A942AA2EE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F35A5F-0F78-483F-91EB-97BCFA8EB1C1}">
      <dsp:nvSpPr>
        <dsp:cNvPr id="0" name=""/>
        <dsp:cNvSpPr/>
      </dsp:nvSpPr>
      <dsp:spPr>
        <a:xfrm>
          <a:off x="-4558638" y="-698981"/>
          <a:ext cx="5430410" cy="5430410"/>
        </a:xfrm>
        <a:prstGeom prst="blockArc">
          <a:avLst>
            <a:gd name="adj1" fmla="val 18900000"/>
            <a:gd name="adj2" fmla="val 2700000"/>
            <a:gd name="adj3" fmla="val 398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EC6587-8E70-4099-BFFD-88AEBFB43EAE}">
      <dsp:nvSpPr>
        <dsp:cNvPr id="0" name=""/>
        <dsp:cNvSpPr/>
      </dsp:nvSpPr>
      <dsp:spPr>
        <a:xfrm>
          <a:off x="325571" y="212348"/>
          <a:ext cx="638849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</a:t>
          </a:r>
          <a:r>
            <a:rPr lang="cs-CZ" sz="1600" b="1" kern="1200" dirty="0"/>
            <a:t>:  </a:t>
          </a:r>
          <a:r>
            <a:rPr lang="cs-CZ" sz="1600" b="1" kern="1200" dirty="0" smtClean="0"/>
            <a:t>Základní škola a mateřská škola Uhřice, okres Hodonín</a:t>
          </a:r>
          <a:r>
            <a:rPr lang="cs-CZ" sz="1600" kern="1200" dirty="0" smtClean="0"/>
            <a:t>  </a:t>
          </a:r>
          <a:endParaRPr lang="cs-CZ" sz="1600" kern="1200" dirty="0"/>
        </a:p>
      </dsp:txBody>
      <dsp:txXfrm>
        <a:off x="325571" y="212348"/>
        <a:ext cx="6388492" cy="424536"/>
      </dsp:txXfrm>
    </dsp:sp>
    <dsp:sp modelId="{C1CA4657-1DFC-4C6D-9C0F-7E8530DE30A1}">
      <dsp:nvSpPr>
        <dsp:cNvPr id="0" name=""/>
        <dsp:cNvSpPr/>
      </dsp:nvSpPr>
      <dsp:spPr>
        <a:xfrm>
          <a:off x="60236" y="159281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F65FEB-6A17-48BC-835E-7E44C8A441BE}">
      <dsp:nvSpPr>
        <dsp:cNvPr id="0" name=""/>
        <dsp:cNvSpPr/>
      </dsp:nvSpPr>
      <dsp:spPr>
        <a:xfrm>
          <a:off x="674781" y="849072"/>
          <a:ext cx="603928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20479"/>
                <a:satOff val="-2520"/>
                <a:lumOff val="1402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Mgr. David </a:t>
          </a:r>
          <a:r>
            <a:rPr lang="cs-CZ" sz="1600" kern="1200" dirty="0" err="1" smtClean="0"/>
            <a:t>Filipi</a:t>
          </a:r>
          <a:endParaRPr lang="cs-CZ" sz="1600" kern="1200" dirty="0"/>
        </a:p>
      </dsp:txBody>
      <dsp:txXfrm>
        <a:off x="674781" y="849072"/>
        <a:ext cx="6039282" cy="424536"/>
      </dsp:txXfrm>
    </dsp:sp>
    <dsp:sp modelId="{8503FBE1-AB47-427C-AE2B-7C3F4FEF620D}">
      <dsp:nvSpPr>
        <dsp:cNvPr id="0" name=""/>
        <dsp:cNvSpPr/>
      </dsp:nvSpPr>
      <dsp:spPr>
        <a:xfrm>
          <a:off x="409446" y="796005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120479"/>
              <a:satOff val="-2520"/>
              <a:lumOff val="140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D7224E1-50BE-4894-98F3-8904D0D30466}">
      <dsp:nvSpPr>
        <dsp:cNvPr id="0" name=""/>
        <dsp:cNvSpPr/>
      </dsp:nvSpPr>
      <dsp:spPr>
        <a:xfrm>
          <a:off x="834466" y="1485795"/>
          <a:ext cx="5879597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240958"/>
                <a:satOff val="-5040"/>
                <a:lumOff val="28042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</a:t>
          </a:r>
          <a:r>
            <a:rPr lang="cs-CZ" sz="1600" kern="1200"/>
            <a:t>: </a:t>
          </a:r>
          <a:r>
            <a:rPr lang="cs-CZ" sz="1600" kern="1200" smtClean="0"/>
            <a:t>VY_32_INOVACE_15_Sčítání do 100</a:t>
          </a:r>
          <a:endParaRPr lang="cs-CZ" sz="1600" kern="1200" dirty="0"/>
        </a:p>
      </dsp:txBody>
      <dsp:txXfrm>
        <a:off x="834466" y="1485795"/>
        <a:ext cx="5879597" cy="424536"/>
      </dsp:txXfrm>
    </dsp:sp>
    <dsp:sp modelId="{4931B276-4508-4AD9-8C6A-98FC259E9482}">
      <dsp:nvSpPr>
        <dsp:cNvPr id="0" name=""/>
        <dsp:cNvSpPr/>
      </dsp:nvSpPr>
      <dsp:spPr>
        <a:xfrm>
          <a:off x="569131" y="1432728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7BF9F67-1283-41A9-B2A8-BBDD1CA83D26}">
      <dsp:nvSpPr>
        <dsp:cNvPr id="0" name=""/>
        <dsp:cNvSpPr/>
      </dsp:nvSpPr>
      <dsp:spPr>
        <a:xfrm>
          <a:off x="834466" y="2122116"/>
          <a:ext cx="5879597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361437"/>
                <a:satOff val="-7560"/>
                <a:lumOff val="42063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361437"/>
                <a:satOff val="-7560"/>
                <a:lumOff val="42063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361437"/>
                <a:satOff val="-7560"/>
                <a:lumOff val="4206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Nestandartní aplikační úkoly a problémy</a:t>
          </a:r>
          <a:endParaRPr lang="cs-CZ" sz="1600" kern="1200" dirty="0"/>
        </a:p>
      </dsp:txBody>
      <dsp:txXfrm>
        <a:off x="834466" y="2122116"/>
        <a:ext cx="5879597" cy="424536"/>
      </dsp:txXfrm>
    </dsp:sp>
    <dsp:sp modelId="{2BF9C03B-9E1A-4611-8B09-8F57939417B1}">
      <dsp:nvSpPr>
        <dsp:cNvPr id="0" name=""/>
        <dsp:cNvSpPr/>
      </dsp:nvSpPr>
      <dsp:spPr>
        <a:xfrm>
          <a:off x="569131" y="2069049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361437"/>
              <a:satOff val="-7560"/>
              <a:lumOff val="4206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5E0D7EB-0B14-472D-8BD8-2BEE5952B888}">
      <dsp:nvSpPr>
        <dsp:cNvPr id="0" name=""/>
        <dsp:cNvSpPr/>
      </dsp:nvSpPr>
      <dsp:spPr>
        <a:xfrm>
          <a:off x="674781" y="2758839"/>
          <a:ext cx="603928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240958"/>
                <a:satOff val="-5040"/>
                <a:lumOff val="28042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</a:t>
          </a:r>
          <a:r>
            <a:rPr lang="cs-CZ" sz="1600" kern="1200"/>
            <a:t>projektu</a:t>
          </a:r>
          <a:r>
            <a:rPr lang="cs-CZ" sz="1600" kern="1200" smtClean="0"/>
            <a:t>: </a:t>
          </a:r>
          <a:r>
            <a:rPr lang="cs-CZ" sz="1600" kern="120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CZ.1.07/1.4.00/21.11.27</a:t>
          </a:r>
          <a:endParaRPr lang="cs-CZ" sz="1600" kern="1200" dirty="0"/>
        </a:p>
      </dsp:txBody>
      <dsp:txXfrm>
        <a:off x="674781" y="2758839"/>
        <a:ext cx="6039282" cy="424536"/>
      </dsp:txXfrm>
    </dsp:sp>
    <dsp:sp modelId="{013F7533-5C1E-4AFC-A393-2CCB096348C4}">
      <dsp:nvSpPr>
        <dsp:cNvPr id="0" name=""/>
        <dsp:cNvSpPr/>
      </dsp:nvSpPr>
      <dsp:spPr>
        <a:xfrm>
          <a:off x="409446" y="2705772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D4AEF20-6540-40AE-A2B8-30D3D43247CF}">
      <dsp:nvSpPr>
        <dsp:cNvPr id="0" name=""/>
        <dsp:cNvSpPr/>
      </dsp:nvSpPr>
      <dsp:spPr>
        <a:xfrm>
          <a:off x="325571" y="3395563"/>
          <a:ext cx="638849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20479"/>
                <a:satOff val="-2520"/>
                <a:lumOff val="1402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Vytvořeno: 10.6.2012</a:t>
          </a:r>
          <a:endParaRPr lang="cs-CZ" sz="1600" kern="1200" dirty="0"/>
        </a:p>
      </dsp:txBody>
      <dsp:txXfrm>
        <a:off x="325571" y="3395563"/>
        <a:ext cx="6388492" cy="424536"/>
      </dsp:txXfrm>
    </dsp:sp>
    <dsp:sp modelId="{3BB95050-06B6-4636-AFA9-47A942AA2EEF}">
      <dsp:nvSpPr>
        <dsp:cNvPr id="0" name=""/>
        <dsp:cNvSpPr/>
      </dsp:nvSpPr>
      <dsp:spPr>
        <a:xfrm>
          <a:off x="60236" y="3342496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120479"/>
              <a:satOff val="-2520"/>
              <a:lumOff val="140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F4DB4-6742-4943-9FC7-C33C99155617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ADEB16-6DA0-4FE0-9824-C86EBC37CA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0420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DEB16-6DA0-4FE0-9824-C86EBC37CA5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DEB16-6DA0-4FE0-9824-C86EBC37CA55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DEB16-6DA0-4FE0-9824-C86EBC37CA55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DEB16-6DA0-4FE0-9824-C86EBC37CA55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DEB16-6DA0-4FE0-9824-C86EBC37CA55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DEB16-6DA0-4FE0-9824-C86EBC37CA55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DEB16-6DA0-4FE0-9824-C86EBC37CA55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91D322-AF3A-4550-B6D5-D4E5477845A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91D322-AF3A-4550-B6D5-D4E5477845A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3856E-2C27-4FDD-8F19-D8813B039AE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60E23-4520-48E2-B405-12A0F08D5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32325209"/>
              </p:ext>
            </p:extLst>
          </p:nvPr>
        </p:nvGraphicFramePr>
        <p:xfrm>
          <a:off x="827584" y="1196752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959" y="5301208"/>
            <a:ext cx="3528392" cy="68535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žákům 3.ročníku. Slouží k procvičení sčítání do 100.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Sčítání</a:t>
            </a:r>
            <a:endParaRPr lang="cs-CZ" sz="9600" b="1" i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tx1"/>
                </a:solidFill>
              </a:rPr>
              <a:t>Čísla v obrazcích sečti </a:t>
            </a:r>
          </a:p>
          <a:p>
            <a:r>
              <a:rPr lang="cs-CZ" b="1" i="1" dirty="0" smtClean="0">
                <a:solidFill>
                  <a:schemeClr val="tx1"/>
                </a:solidFill>
              </a:rPr>
              <a:t>a do prázdného </a:t>
            </a:r>
            <a:r>
              <a:rPr lang="cs-CZ" b="1" i="1" dirty="0">
                <a:solidFill>
                  <a:schemeClr val="tx1"/>
                </a:solidFill>
              </a:rPr>
              <a:t>z</a:t>
            </a:r>
            <a:r>
              <a:rPr lang="cs-CZ" b="1" i="1" dirty="0" smtClean="0">
                <a:solidFill>
                  <a:schemeClr val="tx1"/>
                </a:solidFill>
              </a:rPr>
              <a:t>apiš výsledek</a:t>
            </a:r>
            <a:endParaRPr lang="cs-CZ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Šestiúhelník 11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Pravidelný pětiúhelník 12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b="1" dirty="0" smtClean="0">
                <a:solidFill>
                  <a:schemeClr val="tx1"/>
                </a:solidFill>
              </a:rPr>
              <a:t>44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Šestiúhelník 17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Pravidelný pětiúhelník 23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1" name="Plaketa 40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2" name="Plaketa 41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3" name="Plaketa 42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4" name="Plaketa 43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01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Šestiúhelník 11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Pravidelný pětiúhelník 12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b="1" dirty="0" smtClean="0">
                <a:solidFill>
                  <a:schemeClr val="tx1"/>
                </a:solidFill>
              </a:rPr>
              <a:t>44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Šestiúhelník 17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Pravidelný pětiúhelník 23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29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69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79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100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1" name="Plaketa 40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2" name="Plaketa 41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3" name="Plaketa 42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4" name="Plaketa 43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13339" y="128826"/>
            <a:ext cx="15510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dirty="0">
                <a:solidFill>
                  <a:prstClr val="black"/>
                </a:solidFill>
              </a:rPr>
              <a:t>Řešení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Elipsa 7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Pravidelný pětiúhelník 11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Pravidelný pětiúhelník 17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4" name="Plaketa 33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5" name="Plaketa 34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6" name="Plaketa 35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Plaketa 36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48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Elipsa 7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Pravidelný pětiúhelník 11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Pravidelný pětiúhelník 17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39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52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100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85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4" name="Plaketa 33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5" name="Plaketa 34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6" name="Plaketa 35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Plaketa 36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6782" y="122238"/>
            <a:ext cx="15510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dirty="0">
                <a:solidFill>
                  <a:prstClr val="black"/>
                </a:solidFill>
              </a:rPr>
              <a:t>Řešení</a:t>
            </a:r>
          </a:p>
        </p:txBody>
      </p:sp>
    </p:spTree>
    <p:extLst>
      <p:ext uri="{BB962C8B-B14F-4D97-AF65-F5344CB8AC3E}">
        <p14:creationId xmlns:p14="http://schemas.microsoft.com/office/powerpoint/2010/main" val="28535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Pravidelný pětiúhelník 11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Pravidelný pětiúhelník 17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5" name="Plaketa 34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6" name="Plaketa 35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Plaketa 36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1" name="Plaketa 40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5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Pravidelný pětiúhelník 11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Pravidelný pětiúhelník 17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280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81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52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170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5" name="Plaketa 34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6" name="Plaketa 35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Plaketa 36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1" name="Plaketa 40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72163" y="128826"/>
            <a:ext cx="15510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Řešení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1753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57549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249</Words>
  <Application>Microsoft Office PowerPoint</Application>
  <PresentationFormat>Předvádění na obrazovce (4:3)</PresentationFormat>
  <Paragraphs>200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Sčítání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</dc:title>
  <dc:creator>Mgr. David Filipi</dc:creator>
  <cp:lastModifiedBy>01</cp:lastModifiedBy>
  <cp:revision>25</cp:revision>
  <dcterms:created xsi:type="dcterms:W3CDTF">2012-12-13T19:27:31Z</dcterms:created>
  <dcterms:modified xsi:type="dcterms:W3CDTF">2013-08-09T16:46:33Z</dcterms:modified>
</cp:coreProperties>
</file>