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5"/>
  </p:notesMasterIdLst>
  <p:sldIdLst>
    <p:sldId id="260" r:id="rId2"/>
    <p:sldId id="261" r:id="rId3"/>
    <p:sldId id="264" r:id="rId4"/>
    <p:sldId id="265" r:id="rId5"/>
    <p:sldId id="266" r:id="rId6"/>
    <p:sldId id="269" r:id="rId7"/>
    <p:sldId id="267" r:id="rId8"/>
    <p:sldId id="268" r:id="rId9"/>
    <p:sldId id="270" r:id="rId10"/>
    <p:sldId id="271" r:id="rId11"/>
    <p:sldId id="272" r:id="rId12"/>
    <p:sldId id="273" r:id="rId13"/>
    <p:sldId id="262" r:id="rId14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4">
  <dgm:title val=""/>
  <dgm:desc val=""/>
  <dgm:catLst>
    <dgm:cat type="accent1" pri="11400"/>
  </dgm:catLst>
  <dgm:styleLbl name="node0">
    <dgm:fillClrLst meth="cycle">
      <a:schemeClr val="accent1">
        <a:shade val="60000"/>
      </a:schemeClr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cycle">
      <a:schemeClr val="accent1">
        <a:shade val="50000"/>
      </a:schemeClr>
      <a:schemeClr val="accent1">
        <a:tint val="55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cycle">
      <a:schemeClr val="accent1">
        <a:shade val="50000"/>
      </a:schemeClr>
      <a:schemeClr val="accent1">
        <a:tint val="55000"/>
      </a:schemeClr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/>
    <dgm:txEffectClrLst/>
  </dgm:styleLbl>
  <dgm:styleLbl name="lnNode1">
    <dgm:fillClrLst meth="cycle">
      <a:schemeClr val="accent1">
        <a:shade val="50000"/>
      </a:schemeClr>
      <a:schemeClr val="accent1">
        <a:tint val="55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cycle">
      <a:schemeClr val="accent1">
        <a:shade val="80000"/>
        <a:alpha val="50000"/>
      </a:schemeClr>
      <a:schemeClr val="accent1">
        <a:tint val="50000"/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1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1">
        <a:tint val="50000"/>
      </a:schemeClr>
      <a:schemeClr val="accent1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cycle">
      <a:schemeClr val="accent1">
        <a:shade val="90000"/>
      </a:schemeClr>
      <a:schemeClr val="accent1">
        <a:tint val="50000"/>
      </a:schemeClr>
    </dgm:fillClrLst>
    <dgm:linClrLst meth="cycle"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fgSibTrans2D1">
    <dgm:fillClrLst meth="cycle">
      <a:schemeClr val="accent1">
        <a:shade val="90000"/>
      </a:schemeClr>
      <a:schemeClr val="accent1">
        <a:tint val="50000"/>
      </a:schemeClr>
    </dgm:fillClrLst>
    <dgm:linClrLst meth="cycle"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bgSibTrans2D1">
    <dgm:fillClrLst meth="cycle">
      <a:schemeClr val="accent1">
        <a:shade val="90000"/>
      </a:schemeClr>
      <a:schemeClr val="accent1">
        <a:tint val="50000"/>
      </a:schemeClr>
    </dgm:fillClrLst>
    <dgm:linClrLst meth="cycle"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sibTrans1D1">
    <dgm:fillClrLst meth="cycle">
      <a:schemeClr val="accent1">
        <a:shade val="90000"/>
      </a:schemeClr>
      <a:schemeClr val="accent1">
        <a:tint val="50000"/>
      </a:schemeClr>
    </dgm:fillClrLst>
    <dgm:linClrLst meth="cycle">
      <a:schemeClr val="accent1">
        <a:shade val="90000"/>
      </a:schemeClr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1">
        <a:tint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>
        <a:tint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shade val="80000"/>
      </a:schemeClr>
    </dgm:linClrLst>
    <dgm:effectClrLst/>
    <dgm:txLinClrLst/>
    <dgm:txFillClrLst/>
    <dgm:txEffectClrLst/>
  </dgm:styleLbl>
  <dgm:styleLbl name="parChTrans2D2">
    <dgm:fillClrLst meth="repeat">
      <a:schemeClr val="accent1">
        <a:tint val="90000"/>
      </a:schemeClr>
    </dgm:fillClrLst>
    <dgm:linClrLst meth="repeat">
      <a:schemeClr val="accent1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1">
        <a:tint val="5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parChTrans1D1">
    <dgm:fillClrLst meth="repeat">
      <a:schemeClr val="accent1">
        <a:shade val="8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>
        <a:tint val="90000"/>
      </a:schemeClr>
    </dgm:fillClrLst>
    <dgm:linClrLst meth="repeat">
      <a:schemeClr val="accent1">
        <a:tint val="9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>
        <a:tint val="5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55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55000"/>
      </a:schemeClr>
    </dgm:fillClrLst>
    <dgm:linClrLst meth="repeat">
      <a:schemeClr val="accent1">
        <a:alpha val="90000"/>
        <a:tint val="55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55000"/>
      </a:schemeClr>
    </dgm:fillClrLst>
    <dgm:linClrLst meth="repeat">
      <a:schemeClr val="accent1">
        <a:alpha val="90000"/>
        <a:tint val="55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55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>
        <a:tint val="90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55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55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55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39F8B381-5807-488E-AC22-73DD4140ED4A}" type="doc">
      <dgm:prSet loTypeId="urn:microsoft.com/office/officeart/2008/layout/VerticalCurvedList" loCatId="list" qsTypeId="urn:microsoft.com/office/officeart/2005/8/quickstyle/simple3" qsCatId="simple" csTypeId="urn:microsoft.com/office/officeart/2005/8/colors/accent1_4" csCatId="accent1" phldr="1"/>
      <dgm:spPr/>
      <dgm:t>
        <a:bodyPr/>
        <a:lstStyle/>
        <a:p>
          <a:endParaRPr lang="cs-CZ"/>
        </a:p>
      </dgm:t>
    </dgm:pt>
    <dgm:pt modelId="{445C7998-7549-48B0-BD68-D4F0167F02E5}">
      <dgm:prSet phldrT="[Text]"/>
      <dgm:spPr/>
      <dgm:t>
        <a:bodyPr/>
        <a:lstStyle/>
        <a:p>
          <a:pPr algn="l"/>
          <a:r>
            <a:rPr lang="cs-CZ" dirty="0"/>
            <a:t>Název školy</a:t>
          </a:r>
          <a:r>
            <a:rPr lang="cs-CZ" b="1" dirty="0"/>
            <a:t>:  </a:t>
          </a:r>
          <a:r>
            <a:rPr lang="cs-CZ" b="1" dirty="0" smtClean="0"/>
            <a:t>Základní škola a mateřská škola Uhřice, okres Hodonín</a:t>
          </a:r>
          <a:r>
            <a:rPr lang="cs-CZ" dirty="0" smtClean="0"/>
            <a:t>  </a:t>
          </a:r>
          <a:endParaRPr lang="cs-CZ" dirty="0"/>
        </a:p>
      </dgm:t>
    </dgm:pt>
    <dgm:pt modelId="{D4A1AC32-6B30-44CD-A965-234E2C33692F}" type="parTrans" cxnId="{BCB163C3-3B0F-4F74-88F0-37F026D4C894}">
      <dgm:prSet/>
      <dgm:spPr/>
      <dgm:t>
        <a:bodyPr/>
        <a:lstStyle/>
        <a:p>
          <a:endParaRPr lang="cs-CZ"/>
        </a:p>
      </dgm:t>
    </dgm:pt>
    <dgm:pt modelId="{C846DAC9-9D22-4975-84AF-8D4E4FA8DA5C}" type="sibTrans" cxnId="{BCB163C3-3B0F-4F74-88F0-37F026D4C894}">
      <dgm:prSet/>
      <dgm:spPr/>
      <dgm:t>
        <a:bodyPr/>
        <a:lstStyle/>
        <a:p>
          <a:endParaRPr lang="cs-CZ"/>
        </a:p>
      </dgm:t>
    </dgm:pt>
    <dgm:pt modelId="{FBBFC3EA-9D9D-4F3A-BEA6-9C2C0E46BF20}">
      <dgm:prSet phldrT="[Text]"/>
      <dgm:spPr/>
      <dgm:t>
        <a:bodyPr/>
        <a:lstStyle/>
        <a:p>
          <a:pPr algn="l"/>
          <a:r>
            <a:rPr lang="cs-CZ" dirty="0"/>
            <a:t>Autor: </a:t>
          </a:r>
          <a:r>
            <a:rPr lang="cs-CZ" dirty="0" smtClean="0"/>
            <a:t>Mgr. David </a:t>
          </a:r>
          <a:r>
            <a:rPr lang="cs-CZ" dirty="0" err="1" smtClean="0"/>
            <a:t>Filipi</a:t>
          </a:r>
          <a:endParaRPr lang="cs-CZ" dirty="0"/>
        </a:p>
      </dgm:t>
    </dgm:pt>
    <dgm:pt modelId="{DDB8DF17-17D4-4A37-80A4-B2BE20408FA2}" type="parTrans" cxnId="{C24533D2-26E5-47EB-8A39-D4FB9E52EFE6}">
      <dgm:prSet/>
      <dgm:spPr/>
      <dgm:t>
        <a:bodyPr/>
        <a:lstStyle/>
        <a:p>
          <a:endParaRPr lang="cs-CZ"/>
        </a:p>
      </dgm:t>
    </dgm:pt>
    <dgm:pt modelId="{83B48451-91B6-4E15-99C9-0FE713D5286E}" type="sibTrans" cxnId="{C24533D2-26E5-47EB-8A39-D4FB9E52EFE6}">
      <dgm:prSet/>
      <dgm:spPr/>
      <dgm:t>
        <a:bodyPr/>
        <a:lstStyle/>
        <a:p>
          <a:endParaRPr lang="cs-CZ"/>
        </a:p>
      </dgm:t>
    </dgm:pt>
    <dgm:pt modelId="{019433A1-1324-4DE1-9E6F-32B851095F74}">
      <dgm:prSet phldrT="[Text]"/>
      <dgm:spPr/>
      <dgm:t>
        <a:bodyPr/>
        <a:lstStyle/>
        <a:p>
          <a:pPr algn="l"/>
          <a:r>
            <a:rPr lang="cs-CZ" dirty="0"/>
            <a:t>Název : </a:t>
          </a:r>
          <a:r>
            <a:rPr lang="cs-CZ" dirty="0" smtClean="0"/>
            <a:t>VY_32_INOVACE_14_Šifrovaná abeceda</a:t>
          </a:r>
          <a:endParaRPr lang="cs-CZ" dirty="0"/>
        </a:p>
      </dgm:t>
    </dgm:pt>
    <dgm:pt modelId="{2AB92C11-48B1-4C26-9CC1-F4AB2F53C03B}" type="parTrans" cxnId="{2A2BCF91-C654-4E19-950C-39AA1A49C169}">
      <dgm:prSet/>
      <dgm:spPr/>
      <dgm:t>
        <a:bodyPr/>
        <a:lstStyle/>
        <a:p>
          <a:endParaRPr lang="cs-CZ"/>
        </a:p>
      </dgm:t>
    </dgm:pt>
    <dgm:pt modelId="{2716416C-EF69-44CA-AEFE-14F7FF081354}" type="sibTrans" cxnId="{2A2BCF91-C654-4E19-950C-39AA1A49C169}">
      <dgm:prSet/>
      <dgm:spPr/>
      <dgm:t>
        <a:bodyPr/>
        <a:lstStyle/>
        <a:p>
          <a:endParaRPr lang="cs-CZ"/>
        </a:p>
      </dgm:t>
    </dgm:pt>
    <dgm:pt modelId="{C73C7642-F245-4585-8F88-243F9FAEF6CA}">
      <dgm:prSet/>
      <dgm:spPr/>
      <dgm:t>
        <a:bodyPr/>
        <a:lstStyle/>
        <a:p>
          <a:pPr algn="l"/>
          <a:r>
            <a:rPr lang="cs-CZ" dirty="0"/>
            <a:t>Téma</a:t>
          </a:r>
          <a:r>
            <a:rPr lang="cs-CZ" dirty="0" smtClean="0"/>
            <a:t>: Nestandartní aplikační úkoly a problémy</a:t>
          </a:r>
          <a:endParaRPr lang="cs-CZ" dirty="0"/>
        </a:p>
      </dgm:t>
    </dgm:pt>
    <dgm:pt modelId="{3E2FFE2A-E7B1-401F-BAB6-893DF909FA64}" type="parTrans" cxnId="{808A55A3-7A45-463B-8870-E66256D18048}">
      <dgm:prSet/>
      <dgm:spPr/>
      <dgm:t>
        <a:bodyPr/>
        <a:lstStyle/>
        <a:p>
          <a:endParaRPr lang="cs-CZ"/>
        </a:p>
      </dgm:t>
    </dgm:pt>
    <dgm:pt modelId="{C6F235C3-B62B-4F7C-8AF0-6D3C84052041}" type="sibTrans" cxnId="{808A55A3-7A45-463B-8870-E66256D18048}">
      <dgm:prSet/>
      <dgm:spPr/>
      <dgm:t>
        <a:bodyPr/>
        <a:lstStyle/>
        <a:p>
          <a:endParaRPr lang="cs-CZ"/>
        </a:p>
      </dgm:t>
    </dgm:pt>
    <dgm:pt modelId="{EBC41103-E2E5-4D48-9B4B-425520D3D098}">
      <dgm:prSet/>
      <dgm:spPr/>
      <dgm:t>
        <a:bodyPr/>
        <a:lstStyle/>
        <a:p>
          <a:pPr algn="l"/>
          <a:r>
            <a:rPr lang="cs-CZ" dirty="0"/>
            <a:t>Číslo </a:t>
          </a:r>
          <a:r>
            <a:rPr lang="cs-CZ"/>
            <a:t>projektu</a:t>
          </a:r>
          <a:r>
            <a:rPr lang="cs-CZ" smtClean="0"/>
            <a:t>: </a:t>
          </a:r>
          <a:r>
            <a:rPr lang="cs-CZ" smtClean="0">
              <a:solidFill>
                <a:sysClr val="windowText" lastClr="000000"/>
              </a:solidFill>
              <a:latin typeface="Calibri"/>
              <a:ea typeface="+mn-ea"/>
              <a:cs typeface="+mn-cs"/>
            </a:rPr>
            <a:t>CZ.1.07/1.4.00/21.11.27</a:t>
          </a:r>
          <a:endParaRPr lang="cs-CZ" dirty="0"/>
        </a:p>
      </dgm:t>
    </dgm:pt>
    <dgm:pt modelId="{66EC36A9-2BA2-4EC9-AAE7-037918B0215E}" type="parTrans" cxnId="{56D768D4-D8A8-4F09-8215-BEB7EB914931}">
      <dgm:prSet/>
      <dgm:spPr/>
      <dgm:t>
        <a:bodyPr/>
        <a:lstStyle/>
        <a:p>
          <a:endParaRPr lang="cs-CZ"/>
        </a:p>
      </dgm:t>
    </dgm:pt>
    <dgm:pt modelId="{CD7C273C-2CBB-488A-8BF2-5D00DBC541E5}" type="sibTrans" cxnId="{56D768D4-D8A8-4F09-8215-BEB7EB914931}">
      <dgm:prSet/>
      <dgm:spPr/>
      <dgm:t>
        <a:bodyPr/>
        <a:lstStyle/>
        <a:p>
          <a:endParaRPr lang="cs-CZ"/>
        </a:p>
      </dgm:t>
    </dgm:pt>
    <dgm:pt modelId="{6B0205A6-422D-4956-AD89-0CEBCAE4530D}">
      <dgm:prSet/>
      <dgm:spPr/>
      <dgm:t>
        <a:bodyPr/>
        <a:lstStyle/>
        <a:p>
          <a:pPr algn="l"/>
          <a:r>
            <a:rPr lang="cs-CZ" dirty="0" smtClean="0"/>
            <a:t>Vytvořeno</a:t>
          </a:r>
          <a:r>
            <a:rPr lang="cs-CZ" smtClean="0"/>
            <a:t>: 10.6.2012</a:t>
          </a:r>
          <a:endParaRPr lang="cs-CZ" dirty="0"/>
        </a:p>
      </dgm:t>
    </dgm:pt>
    <dgm:pt modelId="{168864D7-72A0-4608-BC44-F4D46F72FF3E}" type="parTrans" cxnId="{74DEAA30-A8CD-4FF2-B1FF-748D58FB5D74}">
      <dgm:prSet/>
      <dgm:spPr/>
      <dgm:t>
        <a:bodyPr/>
        <a:lstStyle/>
        <a:p>
          <a:endParaRPr lang="cs-CZ"/>
        </a:p>
      </dgm:t>
    </dgm:pt>
    <dgm:pt modelId="{DB2C7C4B-FB0B-47FC-A6BD-4D152DC3D0CB}" type="sibTrans" cxnId="{74DEAA30-A8CD-4FF2-B1FF-748D58FB5D74}">
      <dgm:prSet/>
      <dgm:spPr/>
      <dgm:t>
        <a:bodyPr/>
        <a:lstStyle/>
        <a:p>
          <a:endParaRPr lang="cs-CZ"/>
        </a:p>
      </dgm:t>
    </dgm:pt>
    <dgm:pt modelId="{70B8E0B5-7B80-4560-A347-9D89A0C8FD0C}" type="pres">
      <dgm:prSet presAssocID="{39F8B381-5807-488E-AC22-73DD4140ED4A}" presName="Name0" presStyleCnt="0">
        <dgm:presLayoutVars>
          <dgm:chMax val="7"/>
          <dgm:chPref val="7"/>
          <dgm:dir/>
        </dgm:presLayoutVars>
      </dgm:prSet>
      <dgm:spPr/>
      <dgm:t>
        <a:bodyPr/>
        <a:lstStyle/>
        <a:p>
          <a:endParaRPr lang="cs-CZ"/>
        </a:p>
      </dgm:t>
    </dgm:pt>
    <dgm:pt modelId="{0221B48A-A3A7-4BCB-9EDE-434735054C38}" type="pres">
      <dgm:prSet presAssocID="{39F8B381-5807-488E-AC22-73DD4140ED4A}" presName="Name1" presStyleCnt="0"/>
      <dgm:spPr/>
      <dgm:t>
        <a:bodyPr/>
        <a:lstStyle/>
        <a:p>
          <a:endParaRPr lang="cs-CZ"/>
        </a:p>
      </dgm:t>
    </dgm:pt>
    <dgm:pt modelId="{F36F6746-C616-4F5C-90CA-44A1CC630A94}" type="pres">
      <dgm:prSet presAssocID="{39F8B381-5807-488E-AC22-73DD4140ED4A}" presName="cycle" presStyleCnt="0"/>
      <dgm:spPr/>
      <dgm:t>
        <a:bodyPr/>
        <a:lstStyle/>
        <a:p>
          <a:endParaRPr lang="cs-CZ"/>
        </a:p>
      </dgm:t>
    </dgm:pt>
    <dgm:pt modelId="{F82C04A0-7306-478F-AB3B-C81619DE2FB6}" type="pres">
      <dgm:prSet presAssocID="{39F8B381-5807-488E-AC22-73DD4140ED4A}" presName="srcNode" presStyleLbl="node1" presStyleIdx="0" presStyleCnt="6"/>
      <dgm:spPr/>
      <dgm:t>
        <a:bodyPr/>
        <a:lstStyle/>
        <a:p>
          <a:endParaRPr lang="cs-CZ"/>
        </a:p>
      </dgm:t>
    </dgm:pt>
    <dgm:pt modelId="{6FF35A5F-0F78-483F-91EB-97BCFA8EB1C1}" type="pres">
      <dgm:prSet presAssocID="{39F8B381-5807-488E-AC22-73DD4140ED4A}" presName="conn" presStyleLbl="parChTrans1D2" presStyleIdx="0" presStyleCnt="1"/>
      <dgm:spPr/>
      <dgm:t>
        <a:bodyPr/>
        <a:lstStyle/>
        <a:p>
          <a:endParaRPr lang="cs-CZ"/>
        </a:p>
      </dgm:t>
    </dgm:pt>
    <dgm:pt modelId="{4C262683-51A1-4E65-964D-0C9CF705FABA}" type="pres">
      <dgm:prSet presAssocID="{39F8B381-5807-488E-AC22-73DD4140ED4A}" presName="extraNode" presStyleLbl="node1" presStyleIdx="0" presStyleCnt="6"/>
      <dgm:spPr/>
      <dgm:t>
        <a:bodyPr/>
        <a:lstStyle/>
        <a:p>
          <a:endParaRPr lang="cs-CZ"/>
        </a:p>
      </dgm:t>
    </dgm:pt>
    <dgm:pt modelId="{53D48FD4-9590-43EB-83DA-C6426EB935D6}" type="pres">
      <dgm:prSet presAssocID="{39F8B381-5807-488E-AC22-73DD4140ED4A}" presName="dstNode" presStyleLbl="node1" presStyleIdx="0" presStyleCnt="6"/>
      <dgm:spPr/>
      <dgm:t>
        <a:bodyPr/>
        <a:lstStyle/>
        <a:p>
          <a:endParaRPr lang="cs-CZ"/>
        </a:p>
      </dgm:t>
    </dgm:pt>
    <dgm:pt modelId="{1DEC6587-8E70-4099-BFFD-88AEBFB43EAE}" type="pres">
      <dgm:prSet presAssocID="{445C7998-7549-48B0-BD68-D4F0167F02E5}" presName="text_1" presStyleLbl="node1" presStyleIdx="0" presStyleCnt="6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335E4FD9-6E5F-40A0-95FB-9BF4BA8F3FDC}" type="pres">
      <dgm:prSet presAssocID="{445C7998-7549-48B0-BD68-D4F0167F02E5}" presName="accent_1" presStyleCnt="0"/>
      <dgm:spPr/>
      <dgm:t>
        <a:bodyPr/>
        <a:lstStyle/>
        <a:p>
          <a:endParaRPr lang="cs-CZ"/>
        </a:p>
      </dgm:t>
    </dgm:pt>
    <dgm:pt modelId="{C1CA4657-1DFC-4C6D-9C0F-7E8530DE30A1}" type="pres">
      <dgm:prSet presAssocID="{445C7998-7549-48B0-BD68-D4F0167F02E5}" presName="accentRepeatNode" presStyleLbl="solidFgAcc1" presStyleIdx="0" presStyleCnt="6"/>
      <dgm:spPr/>
      <dgm:t>
        <a:bodyPr/>
        <a:lstStyle/>
        <a:p>
          <a:endParaRPr lang="cs-CZ"/>
        </a:p>
      </dgm:t>
    </dgm:pt>
    <dgm:pt modelId="{90F65FEB-6A17-48BC-835E-7E44C8A441BE}" type="pres">
      <dgm:prSet presAssocID="{FBBFC3EA-9D9D-4F3A-BEA6-9C2C0E46BF20}" presName="text_2" presStyleLbl="node1" presStyleIdx="1" presStyleCnt="6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9ED1B09-497D-4A75-8A79-B8A6E063B262}" type="pres">
      <dgm:prSet presAssocID="{FBBFC3EA-9D9D-4F3A-BEA6-9C2C0E46BF20}" presName="accent_2" presStyleCnt="0"/>
      <dgm:spPr/>
      <dgm:t>
        <a:bodyPr/>
        <a:lstStyle/>
        <a:p>
          <a:endParaRPr lang="cs-CZ"/>
        </a:p>
      </dgm:t>
    </dgm:pt>
    <dgm:pt modelId="{8503FBE1-AB47-427C-AE2B-7C3F4FEF620D}" type="pres">
      <dgm:prSet presAssocID="{FBBFC3EA-9D9D-4F3A-BEA6-9C2C0E46BF20}" presName="accentRepeatNode" presStyleLbl="solidFgAcc1" presStyleIdx="1" presStyleCnt="6"/>
      <dgm:spPr/>
      <dgm:t>
        <a:bodyPr/>
        <a:lstStyle/>
        <a:p>
          <a:endParaRPr lang="cs-CZ"/>
        </a:p>
      </dgm:t>
    </dgm:pt>
    <dgm:pt modelId="{4D7224E1-50BE-4894-98F3-8904D0D30466}" type="pres">
      <dgm:prSet presAssocID="{019433A1-1324-4DE1-9E6F-32B851095F74}" presName="text_3" presStyleLbl="node1" presStyleIdx="2" presStyleCnt="6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584687F-A55F-47C2-B0E7-7E55AB1D7118}" type="pres">
      <dgm:prSet presAssocID="{019433A1-1324-4DE1-9E6F-32B851095F74}" presName="accent_3" presStyleCnt="0"/>
      <dgm:spPr/>
      <dgm:t>
        <a:bodyPr/>
        <a:lstStyle/>
        <a:p>
          <a:endParaRPr lang="cs-CZ"/>
        </a:p>
      </dgm:t>
    </dgm:pt>
    <dgm:pt modelId="{4931B276-4508-4AD9-8C6A-98FC259E9482}" type="pres">
      <dgm:prSet presAssocID="{019433A1-1324-4DE1-9E6F-32B851095F74}" presName="accentRepeatNode" presStyleLbl="solidFgAcc1" presStyleIdx="2" presStyleCnt="6"/>
      <dgm:spPr/>
      <dgm:t>
        <a:bodyPr/>
        <a:lstStyle/>
        <a:p>
          <a:endParaRPr lang="cs-CZ"/>
        </a:p>
      </dgm:t>
    </dgm:pt>
    <dgm:pt modelId="{87BF9F67-1283-41A9-B2A8-BBDD1CA83D26}" type="pres">
      <dgm:prSet presAssocID="{C73C7642-F245-4585-8F88-243F9FAEF6CA}" presName="text_4" presStyleLbl="node1" presStyleIdx="3" presStyleCnt="6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708A6AE6-819E-4EC0-B868-E5505D05ACA4}" type="pres">
      <dgm:prSet presAssocID="{C73C7642-F245-4585-8F88-243F9FAEF6CA}" presName="accent_4" presStyleCnt="0"/>
      <dgm:spPr/>
      <dgm:t>
        <a:bodyPr/>
        <a:lstStyle/>
        <a:p>
          <a:endParaRPr lang="cs-CZ"/>
        </a:p>
      </dgm:t>
    </dgm:pt>
    <dgm:pt modelId="{2BF9C03B-9E1A-4611-8B09-8F57939417B1}" type="pres">
      <dgm:prSet presAssocID="{C73C7642-F245-4585-8F88-243F9FAEF6CA}" presName="accentRepeatNode" presStyleLbl="solidFgAcc1" presStyleIdx="3" presStyleCnt="6"/>
      <dgm:spPr/>
      <dgm:t>
        <a:bodyPr/>
        <a:lstStyle/>
        <a:p>
          <a:endParaRPr lang="cs-CZ"/>
        </a:p>
      </dgm:t>
    </dgm:pt>
    <dgm:pt modelId="{75E0D7EB-0B14-472D-8BD8-2BEE5952B888}" type="pres">
      <dgm:prSet presAssocID="{EBC41103-E2E5-4D48-9B4B-425520D3D098}" presName="text_5" presStyleLbl="node1" presStyleIdx="4" presStyleCnt="6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7904394D-5A41-4873-BFE9-C7C500666B72}" type="pres">
      <dgm:prSet presAssocID="{EBC41103-E2E5-4D48-9B4B-425520D3D098}" presName="accent_5" presStyleCnt="0"/>
      <dgm:spPr/>
      <dgm:t>
        <a:bodyPr/>
        <a:lstStyle/>
        <a:p>
          <a:endParaRPr lang="cs-CZ"/>
        </a:p>
      </dgm:t>
    </dgm:pt>
    <dgm:pt modelId="{013F7533-5C1E-4AFC-A393-2CCB096348C4}" type="pres">
      <dgm:prSet presAssocID="{EBC41103-E2E5-4D48-9B4B-425520D3D098}" presName="accentRepeatNode" presStyleLbl="solidFgAcc1" presStyleIdx="4" presStyleCnt="6"/>
      <dgm:spPr/>
      <dgm:t>
        <a:bodyPr/>
        <a:lstStyle/>
        <a:p>
          <a:endParaRPr lang="cs-CZ"/>
        </a:p>
      </dgm:t>
    </dgm:pt>
    <dgm:pt modelId="{FD4AEF20-6540-40AE-A2B8-30D3D43247CF}" type="pres">
      <dgm:prSet presAssocID="{6B0205A6-422D-4956-AD89-0CEBCAE4530D}" presName="text_6" presStyleLbl="node1" presStyleIdx="5" presStyleCnt="6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6617058-E959-41EB-9F29-D1E22E118695}" type="pres">
      <dgm:prSet presAssocID="{6B0205A6-422D-4956-AD89-0CEBCAE4530D}" presName="accent_6" presStyleCnt="0"/>
      <dgm:spPr/>
      <dgm:t>
        <a:bodyPr/>
        <a:lstStyle/>
        <a:p>
          <a:endParaRPr lang="cs-CZ"/>
        </a:p>
      </dgm:t>
    </dgm:pt>
    <dgm:pt modelId="{3BB95050-06B6-4636-AFA9-47A942AA2EEF}" type="pres">
      <dgm:prSet presAssocID="{6B0205A6-422D-4956-AD89-0CEBCAE4530D}" presName="accentRepeatNode" presStyleLbl="solidFgAcc1" presStyleIdx="5" presStyleCnt="6"/>
      <dgm:spPr/>
      <dgm:t>
        <a:bodyPr/>
        <a:lstStyle/>
        <a:p>
          <a:endParaRPr lang="cs-CZ"/>
        </a:p>
      </dgm:t>
    </dgm:pt>
  </dgm:ptLst>
  <dgm:cxnLst>
    <dgm:cxn modelId="{F9436F8D-F414-46FD-B759-B111323B7A2A}" type="presOf" srcId="{39F8B381-5807-488E-AC22-73DD4140ED4A}" destId="{70B8E0B5-7B80-4560-A347-9D89A0C8FD0C}" srcOrd="0" destOrd="0" presId="urn:microsoft.com/office/officeart/2008/layout/VerticalCurvedList"/>
    <dgm:cxn modelId="{56D768D4-D8A8-4F09-8215-BEB7EB914931}" srcId="{39F8B381-5807-488E-AC22-73DD4140ED4A}" destId="{EBC41103-E2E5-4D48-9B4B-425520D3D098}" srcOrd="4" destOrd="0" parTransId="{66EC36A9-2BA2-4EC9-AAE7-037918B0215E}" sibTransId="{CD7C273C-2CBB-488A-8BF2-5D00DBC541E5}"/>
    <dgm:cxn modelId="{82201360-2FFD-45FD-B13A-C2BB11F0C5B6}" type="presOf" srcId="{019433A1-1324-4DE1-9E6F-32B851095F74}" destId="{4D7224E1-50BE-4894-98F3-8904D0D30466}" srcOrd="0" destOrd="0" presId="urn:microsoft.com/office/officeart/2008/layout/VerticalCurvedList"/>
    <dgm:cxn modelId="{74DEAA30-A8CD-4FF2-B1FF-748D58FB5D74}" srcId="{39F8B381-5807-488E-AC22-73DD4140ED4A}" destId="{6B0205A6-422D-4956-AD89-0CEBCAE4530D}" srcOrd="5" destOrd="0" parTransId="{168864D7-72A0-4608-BC44-F4D46F72FF3E}" sibTransId="{DB2C7C4B-FB0B-47FC-A6BD-4D152DC3D0CB}"/>
    <dgm:cxn modelId="{8F67A934-2156-4DC0-9F76-BC83545FE992}" type="presOf" srcId="{6B0205A6-422D-4956-AD89-0CEBCAE4530D}" destId="{FD4AEF20-6540-40AE-A2B8-30D3D43247CF}" srcOrd="0" destOrd="0" presId="urn:microsoft.com/office/officeart/2008/layout/VerticalCurvedList"/>
    <dgm:cxn modelId="{C3831FD1-8B1D-4407-9226-B0C5F9BF7388}" type="presOf" srcId="{EBC41103-E2E5-4D48-9B4B-425520D3D098}" destId="{75E0D7EB-0B14-472D-8BD8-2BEE5952B888}" srcOrd="0" destOrd="0" presId="urn:microsoft.com/office/officeart/2008/layout/VerticalCurvedList"/>
    <dgm:cxn modelId="{1DBF216F-A661-4C63-944C-C33DDF01D2A5}" type="presOf" srcId="{C73C7642-F245-4585-8F88-243F9FAEF6CA}" destId="{87BF9F67-1283-41A9-B2A8-BBDD1CA83D26}" srcOrd="0" destOrd="0" presId="urn:microsoft.com/office/officeart/2008/layout/VerticalCurvedList"/>
    <dgm:cxn modelId="{BCB163C3-3B0F-4F74-88F0-37F026D4C894}" srcId="{39F8B381-5807-488E-AC22-73DD4140ED4A}" destId="{445C7998-7549-48B0-BD68-D4F0167F02E5}" srcOrd="0" destOrd="0" parTransId="{D4A1AC32-6B30-44CD-A965-234E2C33692F}" sibTransId="{C846DAC9-9D22-4975-84AF-8D4E4FA8DA5C}"/>
    <dgm:cxn modelId="{100EE7D1-95F4-4257-86EF-4163BF5881A4}" type="presOf" srcId="{FBBFC3EA-9D9D-4F3A-BEA6-9C2C0E46BF20}" destId="{90F65FEB-6A17-48BC-835E-7E44C8A441BE}" srcOrd="0" destOrd="0" presId="urn:microsoft.com/office/officeart/2008/layout/VerticalCurvedList"/>
    <dgm:cxn modelId="{D7988146-A513-4B31-89F2-685EECD2C5DB}" type="presOf" srcId="{445C7998-7549-48B0-BD68-D4F0167F02E5}" destId="{1DEC6587-8E70-4099-BFFD-88AEBFB43EAE}" srcOrd="0" destOrd="0" presId="urn:microsoft.com/office/officeart/2008/layout/VerticalCurvedList"/>
    <dgm:cxn modelId="{6748364E-4CA7-4F74-8090-9BBD1ADE60C1}" type="presOf" srcId="{C846DAC9-9D22-4975-84AF-8D4E4FA8DA5C}" destId="{6FF35A5F-0F78-483F-91EB-97BCFA8EB1C1}" srcOrd="0" destOrd="0" presId="urn:microsoft.com/office/officeart/2008/layout/VerticalCurvedList"/>
    <dgm:cxn modelId="{C24533D2-26E5-47EB-8A39-D4FB9E52EFE6}" srcId="{39F8B381-5807-488E-AC22-73DD4140ED4A}" destId="{FBBFC3EA-9D9D-4F3A-BEA6-9C2C0E46BF20}" srcOrd="1" destOrd="0" parTransId="{DDB8DF17-17D4-4A37-80A4-B2BE20408FA2}" sibTransId="{83B48451-91B6-4E15-99C9-0FE713D5286E}"/>
    <dgm:cxn modelId="{808A55A3-7A45-463B-8870-E66256D18048}" srcId="{39F8B381-5807-488E-AC22-73DD4140ED4A}" destId="{C73C7642-F245-4585-8F88-243F9FAEF6CA}" srcOrd="3" destOrd="0" parTransId="{3E2FFE2A-E7B1-401F-BAB6-893DF909FA64}" sibTransId="{C6F235C3-B62B-4F7C-8AF0-6D3C84052041}"/>
    <dgm:cxn modelId="{2A2BCF91-C654-4E19-950C-39AA1A49C169}" srcId="{39F8B381-5807-488E-AC22-73DD4140ED4A}" destId="{019433A1-1324-4DE1-9E6F-32B851095F74}" srcOrd="2" destOrd="0" parTransId="{2AB92C11-48B1-4C26-9CC1-F4AB2F53C03B}" sibTransId="{2716416C-EF69-44CA-AEFE-14F7FF081354}"/>
    <dgm:cxn modelId="{0A1E036F-B317-4826-8557-7C80F6125F58}" type="presParOf" srcId="{70B8E0B5-7B80-4560-A347-9D89A0C8FD0C}" destId="{0221B48A-A3A7-4BCB-9EDE-434735054C38}" srcOrd="0" destOrd="0" presId="urn:microsoft.com/office/officeart/2008/layout/VerticalCurvedList"/>
    <dgm:cxn modelId="{CF739790-F94D-4B41-BBDD-7667588CD2CF}" type="presParOf" srcId="{0221B48A-A3A7-4BCB-9EDE-434735054C38}" destId="{F36F6746-C616-4F5C-90CA-44A1CC630A94}" srcOrd="0" destOrd="0" presId="urn:microsoft.com/office/officeart/2008/layout/VerticalCurvedList"/>
    <dgm:cxn modelId="{9260D1E3-78A7-4633-8399-5404905672AF}" type="presParOf" srcId="{F36F6746-C616-4F5C-90CA-44A1CC630A94}" destId="{F82C04A0-7306-478F-AB3B-C81619DE2FB6}" srcOrd="0" destOrd="0" presId="urn:microsoft.com/office/officeart/2008/layout/VerticalCurvedList"/>
    <dgm:cxn modelId="{470CF349-8ED9-4E7C-A551-FE9FB179FD00}" type="presParOf" srcId="{F36F6746-C616-4F5C-90CA-44A1CC630A94}" destId="{6FF35A5F-0F78-483F-91EB-97BCFA8EB1C1}" srcOrd="1" destOrd="0" presId="urn:microsoft.com/office/officeart/2008/layout/VerticalCurvedList"/>
    <dgm:cxn modelId="{CD745202-90F1-4A31-B584-1BA453AB1CDB}" type="presParOf" srcId="{F36F6746-C616-4F5C-90CA-44A1CC630A94}" destId="{4C262683-51A1-4E65-964D-0C9CF705FABA}" srcOrd="2" destOrd="0" presId="urn:microsoft.com/office/officeart/2008/layout/VerticalCurvedList"/>
    <dgm:cxn modelId="{08D0A780-0948-4CC2-BC15-8585811130B7}" type="presParOf" srcId="{F36F6746-C616-4F5C-90CA-44A1CC630A94}" destId="{53D48FD4-9590-43EB-83DA-C6426EB935D6}" srcOrd="3" destOrd="0" presId="urn:microsoft.com/office/officeart/2008/layout/VerticalCurvedList"/>
    <dgm:cxn modelId="{6FCA839D-863B-4D90-8E58-5D53AFD6E1D6}" type="presParOf" srcId="{0221B48A-A3A7-4BCB-9EDE-434735054C38}" destId="{1DEC6587-8E70-4099-BFFD-88AEBFB43EAE}" srcOrd="1" destOrd="0" presId="urn:microsoft.com/office/officeart/2008/layout/VerticalCurvedList"/>
    <dgm:cxn modelId="{C2D8EDA7-0FD6-41EE-9B58-9C679BA265F3}" type="presParOf" srcId="{0221B48A-A3A7-4BCB-9EDE-434735054C38}" destId="{335E4FD9-6E5F-40A0-95FB-9BF4BA8F3FDC}" srcOrd="2" destOrd="0" presId="urn:microsoft.com/office/officeart/2008/layout/VerticalCurvedList"/>
    <dgm:cxn modelId="{7140DA31-E88B-4EA4-B14B-7BF112A1CBC5}" type="presParOf" srcId="{335E4FD9-6E5F-40A0-95FB-9BF4BA8F3FDC}" destId="{C1CA4657-1DFC-4C6D-9C0F-7E8530DE30A1}" srcOrd="0" destOrd="0" presId="urn:microsoft.com/office/officeart/2008/layout/VerticalCurvedList"/>
    <dgm:cxn modelId="{8D3E73C6-35E4-42BB-B7D8-46ACA2888FCC}" type="presParOf" srcId="{0221B48A-A3A7-4BCB-9EDE-434735054C38}" destId="{90F65FEB-6A17-48BC-835E-7E44C8A441BE}" srcOrd="3" destOrd="0" presId="urn:microsoft.com/office/officeart/2008/layout/VerticalCurvedList"/>
    <dgm:cxn modelId="{5B80C302-8EFC-4EDF-A031-9DF4CF2ADF23}" type="presParOf" srcId="{0221B48A-A3A7-4BCB-9EDE-434735054C38}" destId="{69ED1B09-497D-4A75-8A79-B8A6E063B262}" srcOrd="4" destOrd="0" presId="urn:microsoft.com/office/officeart/2008/layout/VerticalCurvedList"/>
    <dgm:cxn modelId="{D8E4B9E1-5443-404E-8EB4-80FA41F2D532}" type="presParOf" srcId="{69ED1B09-497D-4A75-8A79-B8A6E063B262}" destId="{8503FBE1-AB47-427C-AE2B-7C3F4FEF620D}" srcOrd="0" destOrd="0" presId="urn:microsoft.com/office/officeart/2008/layout/VerticalCurvedList"/>
    <dgm:cxn modelId="{7D86CA15-B514-4494-877B-E1897CB91BA7}" type="presParOf" srcId="{0221B48A-A3A7-4BCB-9EDE-434735054C38}" destId="{4D7224E1-50BE-4894-98F3-8904D0D30466}" srcOrd="5" destOrd="0" presId="urn:microsoft.com/office/officeart/2008/layout/VerticalCurvedList"/>
    <dgm:cxn modelId="{FC7FCC66-583E-4DEA-831D-276F6BD88F11}" type="presParOf" srcId="{0221B48A-A3A7-4BCB-9EDE-434735054C38}" destId="{8584687F-A55F-47C2-B0E7-7E55AB1D7118}" srcOrd="6" destOrd="0" presId="urn:microsoft.com/office/officeart/2008/layout/VerticalCurvedList"/>
    <dgm:cxn modelId="{61C598C7-A29F-4F2E-BB48-9B4B37064FA9}" type="presParOf" srcId="{8584687F-A55F-47C2-B0E7-7E55AB1D7118}" destId="{4931B276-4508-4AD9-8C6A-98FC259E9482}" srcOrd="0" destOrd="0" presId="urn:microsoft.com/office/officeart/2008/layout/VerticalCurvedList"/>
    <dgm:cxn modelId="{0E67EF8D-F6F4-4144-AFD9-C741BD27DDB6}" type="presParOf" srcId="{0221B48A-A3A7-4BCB-9EDE-434735054C38}" destId="{87BF9F67-1283-41A9-B2A8-BBDD1CA83D26}" srcOrd="7" destOrd="0" presId="urn:microsoft.com/office/officeart/2008/layout/VerticalCurvedList"/>
    <dgm:cxn modelId="{17919FAD-FCD3-4E5C-A608-3641104A170A}" type="presParOf" srcId="{0221B48A-A3A7-4BCB-9EDE-434735054C38}" destId="{708A6AE6-819E-4EC0-B868-E5505D05ACA4}" srcOrd="8" destOrd="0" presId="urn:microsoft.com/office/officeart/2008/layout/VerticalCurvedList"/>
    <dgm:cxn modelId="{B78B4BC8-7B65-47FF-9C15-265903B428B8}" type="presParOf" srcId="{708A6AE6-819E-4EC0-B868-E5505D05ACA4}" destId="{2BF9C03B-9E1A-4611-8B09-8F57939417B1}" srcOrd="0" destOrd="0" presId="urn:microsoft.com/office/officeart/2008/layout/VerticalCurvedList"/>
    <dgm:cxn modelId="{585F3DB9-EFBB-4261-8ED6-E4342C9CCF66}" type="presParOf" srcId="{0221B48A-A3A7-4BCB-9EDE-434735054C38}" destId="{75E0D7EB-0B14-472D-8BD8-2BEE5952B888}" srcOrd="9" destOrd="0" presId="urn:microsoft.com/office/officeart/2008/layout/VerticalCurvedList"/>
    <dgm:cxn modelId="{6FBBD12A-28F0-4F01-AE27-91E1FA7FA0AA}" type="presParOf" srcId="{0221B48A-A3A7-4BCB-9EDE-434735054C38}" destId="{7904394D-5A41-4873-BFE9-C7C500666B72}" srcOrd="10" destOrd="0" presId="urn:microsoft.com/office/officeart/2008/layout/VerticalCurvedList"/>
    <dgm:cxn modelId="{EBB5A5DD-3950-4561-BD1D-7FB373C87B40}" type="presParOf" srcId="{7904394D-5A41-4873-BFE9-C7C500666B72}" destId="{013F7533-5C1E-4AFC-A393-2CCB096348C4}" srcOrd="0" destOrd="0" presId="urn:microsoft.com/office/officeart/2008/layout/VerticalCurvedList"/>
    <dgm:cxn modelId="{AF664C87-F872-4875-845E-74725107A4C0}" type="presParOf" srcId="{0221B48A-A3A7-4BCB-9EDE-434735054C38}" destId="{FD4AEF20-6540-40AE-A2B8-30D3D43247CF}" srcOrd="11" destOrd="0" presId="urn:microsoft.com/office/officeart/2008/layout/VerticalCurvedList"/>
    <dgm:cxn modelId="{1EB54BBC-B5E8-474D-85DA-E5B143340F6B}" type="presParOf" srcId="{0221B48A-A3A7-4BCB-9EDE-434735054C38}" destId="{86617058-E959-41EB-9F29-D1E22E118695}" srcOrd="12" destOrd="0" presId="urn:microsoft.com/office/officeart/2008/layout/VerticalCurvedList"/>
    <dgm:cxn modelId="{FFD20C90-573B-41AF-99A0-007608DB29D8}" type="presParOf" srcId="{86617058-E959-41EB-9F29-D1E22E118695}" destId="{3BB95050-06B6-4636-AFA9-47A942AA2EEF}" srcOrd="0" destOrd="0" presId="urn:microsoft.com/office/officeart/2008/layout/VerticalCurvedList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FF35A5F-0F78-483F-91EB-97BCFA8EB1C1}">
      <dsp:nvSpPr>
        <dsp:cNvPr id="0" name=""/>
        <dsp:cNvSpPr/>
      </dsp:nvSpPr>
      <dsp:spPr>
        <a:xfrm>
          <a:off x="-4558638" y="-698981"/>
          <a:ext cx="5430410" cy="5430410"/>
        </a:xfrm>
        <a:prstGeom prst="blockArc">
          <a:avLst>
            <a:gd name="adj1" fmla="val 18900000"/>
            <a:gd name="adj2" fmla="val 2700000"/>
            <a:gd name="adj3" fmla="val 398"/>
          </a:avLst>
        </a:prstGeom>
        <a:noFill/>
        <a:ln w="25400" cap="flat" cmpd="sng" algn="ctr">
          <a:solidFill>
            <a:schemeClr val="accent1">
              <a:tint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1DEC6587-8E70-4099-BFFD-88AEBFB43EAE}">
      <dsp:nvSpPr>
        <dsp:cNvPr id="0" name=""/>
        <dsp:cNvSpPr/>
      </dsp:nvSpPr>
      <dsp:spPr>
        <a:xfrm>
          <a:off x="325571" y="212348"/>
          <a:ext cx="6388492" cy="424536"/>
        </a:xfrm>
        <a:prstGeom prst="rect">
          <a:avLst/>
        </a:prstGeom>
        <a:gradFill rotWithShape="0">
          <a:gsLst>
            <a:gs pos="0">
              <a:schemeClr val="accent1">
                <a:shade val="50000"/>
                <a:hueOff val="0"/>
                <a:satOff val="0"/>
                <a:lumOff val="0"/>
                <a:alphaOff val="0"/>
                <a:tint val="35000"/>
                <a:satMod val="260000"/>
              </a:schemeClr>
            </a:gs>
            <a:gs pos="30000">
              <a:schemeClr val="accent1">
                <a:shade val="50000"/>
                <a:hueOff val="0"/>
                <a:satOff val="0"/>
                <a:lumOff val="0"/>
                <a:alphaOff val="0"/>
                <a:tint val="38000"/>
                <a:satMod val="260000"/>
              </a:schemeClr>
            </a:gs>
            <a:gs pos="75000">
              <a:schemeClr val="accent1">
                <a:shade val="50000"/>
                <a:hueOff val="0"/>
                <a:satOff val="0"/>
                <a:lumOff val="0"/>
                <a:alphaOff val="0"/>
                <a:tint val="55000"/>
                <a:satMod val="255000"/>
              </a:schemeClr>
            </a:gs>
            <a:gs pos="100000">
              <a:schemeClr val="accent1">
                <a:shade val="50000"/>
                <a:hueOff val="0"/>
                <a:satOff val="0"/>
                <a:lumOff val="0"/>
                <a:alphaOff val="0"/>
                <a:tint val="70000"/>
                <a:satMod val="255000"/>
              </a:schemeClr>
            </a:gs>
          </a:gsLst>
          <a:path path="circle">
            <a:fillToRect l="5000" t="100000" r="120000" b="10000"/>
          </a:path>
        </a:gradFill>
        <a:ln>
          <a:noFill/>
        </a:ln>
        <a:effectLst>
          <a:outerShdw blurRad="50800" dist="25000" dir="5400000" rotWithShape="0">
            <a:srgbClr val="000000">
              <a:alpha val="40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336976" tIns="33020" rIns="33020" bIns="33020" numCol="1" spcCol="1270" anchor="ctr" anchorCtr="0">
          <a:noAutofit/>
        </a:bodyPr>
        <a:lstStyle/>
        <a:p>
          <a:pPr lvl="0" algn="l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300" kern="1200" dirty="0"/>
            <a:t>Název školy</a:t>
          </a:r>
          <a:r>
            <a:rPr lang="cs-CZ" sz="1300" b="1" kern="1200" dirty="0"/>
            <a:t>:  </a:t>
          </a:r>
          <a:r>
            <a:rPr lang="cs-CZ" sz="1300" b="1" kern="1200" dirty="0" smtClean="0"/>
            <a:t>Základní škola a mateřská škola Uhřice, okres Hodonín</a:t>
          </a:r>
          <a:r>
            <a:rPr lang="cs-CZ" sz="1300" kern="1200" dirty="0" smtClean="0"/>
            <a:t>  </a:t>
          </a:r>
          <a:endParaRPr lang="cs-CZ" sz="1300" kern="1200" dirty="0"/>
        </a:p>
      </dsp:txBody>
      <dsp:txXfrm>
        <a:off x="325571" y="212348"/>
        <a:ext cx="6388492" cy="424536"/>
      </dsp:txXfrm>
    </dsp:sp>
    <dsp:sp modelId="{C1CA4657-1DFC-4C6D-9C0F-7E8530DE30A1}">
      <dsp:nvSpPr>
        <dsp:cNvPr id="0" name=""/>
        <dsp:cNvSpPr/>
      </dsp:nvSpPr>
      <dsp:spPr>
        <a:xfrm>
          <a:off x="60236" y="159281"/>
          <a:ext cx="530670" cy="530670"/>
        </a:xfrm>
        <a:prstGeom prst="ellipse">
          <a:avLst/>
        </a:prstGeom>
        <a:gradFill rotWithShape="0">
          <a:gsLst>
            <a:gs pos="0">
              <a:schemeClr val="lt1">
                <a:hueOff val="0"/>
                <a:satOff val="0"/>
                <a:lumOff val="0"/>
                <a:alphaOff val="0"/>
                <a:tint val="35000"/>
                <a:satMod val="260000"/>
              </a:schemeClr>
            </a:gs>
            <a:gs pos="30000">
              <a:schemeClr val="lt1">
                <a:hueOff val="0"/>
                <a:satOff val="0"/>
                <a:lumOff val="0"/>
                <a:alphaOff val="0"/>
                <a:tint val="38000"/>
                <a:satMod val="260000"/>
              </a:schemeClr>
            </a:gs>
            <a:gs pos="75000">
              <a:schemeClr val="lt1">
                <a:hueOff val="0"/>
                <a:satOff val="0"/>
                <a:lumOff val="0"/>
                <a:alphaOff val="0"/>
                <a:tint val="55000"/>
                <a:satMod val="255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tint val="70000"/>
                <a:satMod val="255000"/>
              </a:schemeClr>
            </a:gs>
          </a:gsLst>
          <a:path path="circle">
            <a:fillToRect l="5000" t="100000" r="120000" b="10000"/>
          </a:path>
        </a:gradFill>
        <a:ln w="12700" cap="flat" cmpd="sng" algn="ctr">
          <a:solidFill>
            <a:schemeClr val="accent1">
              <a:shade val="5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2">
          <a:scrgbClr r="0" g="0" b="0"/>
        </a:fillRef>
        <a:effectRef idx="0">
          <a:scrgbClr r="0" g="0" b="0"/>
        </a:effectRef>
        <a:fontRef idx="minor"/>
      </dsp:style>
    </dsp:sp>
    <dsp:sp modelId="{90F65FEB-6A17-48BC-835E-7E44C8A441BE}">
      <dsp:nvSpPr>
        <dsp:cNvPr id="0" name=""/>
        <dsp:cNvSpPr/>
      </dsp:nvSpPr>
      <dsp:spPr>
        <a:xfrm>
          <a:off x="674781" y="849072"/>
          <a:ext cx="6039282" cy="424536"/>
        </a:xfrm>
        <a:prstGeom prst="rect">
          <a:avLst/>
        </a:prstGeom>
        <a:gradFill rotWithShape="0">
          <a:gsLst>
            <a:gs pos="0">
              <a:schemeClr val="accent1">
                <a:shade val="50000"/>
                <a:hueOff val="-176213"/>
                <a:satOff val="10691"/>
                <a:lumOff val="13893"/>
                <a:alphaOff val="0"/>
                <a:tint val="35000"/>
                <a:satMod val="260000"/>
              </a:schemeClr>
            </a:gs>
            <a:gs pos="30000">
              <a:schemeClr val="accent1">
                <a:shade val="50000"/>
                <a:hueOff val="-176213"/>
                <a:satOff val="10691"/>
                <a:lumOff val="13893"/>
                <a:alphaOff val="0"/>
                <a:tint val="38000"/>
                <a:satMod val="260000"/>
              </a:schemeClr>
            </a:gs>
            <a:gs pos="75000">
              <a:schemeClr val="accent1">
                <a:shade val="50000"/>
                <a:hueOff val="-176213"/>
                <a:satOff val="10691"/>
                <a:lumOff val="13893"/>
                <a:alphaOff val="0"/>
                <a:tint val="55000"/>
                <a:satMod val="255000"/>
              </a:schemeClr>
            </a:gs>
            <a:gs pos="100000">
              <a:schemeClr val="accent1">
                <a:shade val="50000"/>
                <a:hueOff val="-176213"/>
                <a:satOff val="10691"/>
                <a:lumOff val="13893"/>
                <a:alphaOff val="0"/>
                <a:tint val="70000"/>
                <a:satMod val="255000"/>
              </a:schemeClr>
            </a:gs>
          </a:gsLst>
          <a:path path="circle">
            <a:fillToRect l="5000" t="100000" r="120000" b="10000"/>
          </a:path>
        </a:gradFill>
        <a:ln>
          <a:noFill/>
        </a:ln>
        <a:effectLst>
          <a:outerShdw blurRad="50800" dist="25000" dir="5400000" rotWithShape="0">
            <a:srgbClr val="000000">
              <a:alpha val="40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336976" tIns="33020" rIns="33020" bIns="33020" numCol="1" spcCol="1270" anchor="ctr" anchorCtr="0">
          <a:noAutofit/>
        </a:bodyPr>
        <a:lstStyle/>
        <a:p>
          <a:pPr lvl="0" algn="l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300" kern="1200" dirty="0"/>
            <a:t>Autor: </a:t>
          </a:r>
          <a:r>
            <a:rPr lang="cs-CZ" sz="1300" kern="1200" dirty="0" smtClean="0"/>
            <a:t>Mgr. David </a:t>
          </a:r>
          <a:r>
            <a:rPr lang="cs-CZ" sz="1300" kern="1200" dirty="0" err="1" smtClean="0"/>
            <a:t>Filipi</a:t>
          </a:r>
          <a:endParaRPr lang="cs-CZ" sz="1300" kern="1200" dirty="0"/>
        </a:p>
      </dsp:txBody>
      <dsp:txXfrm>
        <a:off x="674781" y="849072"/>
        <a:ext cx="6039282" cy="424536"/>
      </dsp:txXfrm>
    </dsp:sp>
    <dsp:sp modelId="{8503FBE1-AB47-427C-AE2B-7C3F4FEF620D}">
      <dsp:nvSpPr>
        <dsp:cNvPr id="0" name=""/>
        <dsp:cNvSpPr/>
      </dsp:nvSpPr>
      <dsp:spPr>
        <a:xfrm>
          <a:off x="409446" y="796005"/>
          <a:ext cx="530670" cy="530670"/>
        </a:xfrm>
        <a:prstGeom prst="ellipse">
          <a:avLst/>
        </a:prstGeom>
        <a:gradFill rotWithShape="0">
          <a:gsLst>
            <a:gs pos="0">
              <a:schemeClr val="lt1">
                <a:hueOff val="0"/>
                <a:satOff val="0"/>
                <a:lumOff val="0"/>
                <a:alphaOff val="0"/>
                <a:tint val="35000"/>
                <a:satMod val="260000"/>
              </a:schemeClr>
            </a:gs>
            <a:gs pos="30000">
              <a:schemeClr val="lt1">
                <a:hueOff val="0"/>
                <a:satOff val="0"/>
                <a:lumOff val="0"/>
                <a:alphaOff val="0"/>
                <a:tint val="38000"/>
                <a:satMod val="260000"/>
              </a:schemeClr>
            </a:gs>
            <a:gs pos="75000">
              <a:schemeClr val="lt1">
                <a:hueOff val="0"/>
                <a:satOff val="0"/>
                <a:lumOff val="0"/>
                <a:alphaOff val="0"/>
                <a:tint val="55000"/>
                <a:satMod val="255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tint val="70000"/>
                <a:satMod val="255000"/>
              </a:schemeClr>
            </a:gs>
          </a:gsLst>
          <a:path path="circle">
            <a:fillToRect l="5000" t="100000" r="120000" b="10000"/>
          </a:path>
        </a:gradFill>
        <a:ln w="12700" cap="flat" cmpd="sng" algn="ctr">
          <a:solidFill>
            <a:schemeClr val="accent1">
              <a:shade val="50000"/>
              <a:hueOff val="-176213"/>
              <a:satOff val="10691"/>
              <a:lumOff val="13893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2">
          <a:scrgbClr r="0" g="0" b="0"/>
        </a:fillRef>
        <a:effectRef idx="0">
          <a:scrgbClr r="0" g="0" b="0"/>
        </a:effectRef>
        <a:fontRef idx="minor"/>
      </dsp:style>
    </dsp:sp>
    <dsp:sp modelId="{4D7224E1-50BE-4894-98F3-8904D0D30466}">
      <dsp:nvSpPr>
        <dsp:cNvPr id="0" name=""/>
        <dsp:cNvSpPr/>
      </dsp:nvSpPr>
      <dsp:spPr>
        <a:xfrm>
          <a:off x="834466" y="1485795"/>
          <a:ext cx="5879597" cy="424536"/>
        </a:xfrm>
        <a:prstGeom prst="rect">
          <a:avLst/>
        </a:prstGeom>
        <a:gradFill rotWithShape="0">
          <a:gsLst>
            <a:gs pos="0">
              <a:schemeClr val="accent1">
                <a:shade val="50000"/>
                <a:hueOff val="-352425"/>
                <a:satOff val="21383"/>
                <a:lumOff val="27786"/>
                <a:alphaOff val="0"/>
                <a:tint val="35000"/>
                <a:satMod val="260000"/>
              </a:schemeClr>
            </a:gs>
            <a:gs pos="30000">
              <a:schemeClr val="accent1">
                <a:shade val="50000"/>
                <a:hueOff val="-352425"/>
                <a:satOff val="21383"/>
                <a:lumOff val="27786"/>
                <a:alphaOff val="0"/>
                <a:tint val="38000"/>
                <a:satMod val="260000"/>
              </a:schemeClr>
            </a:gs>
            <a:gs pos="75000">
              <a:schemeClr val="accent1">
                <a:shade val="50000"/>
                <a:hueOff val="-352425"/>
                <a:satOff val="21383"/>
                <a:lumOff val="27786"/>
                <a:alphaOff val="0"/>
                <a:tint val="55000"/>
                <a:satMod val="255000"/>
              </a:schemeClr>
            </a:gs>
            <a:gs pos="100000">
              <a:schemeClr val="accent1">
                <a:shade val="50000"/>
                <a:hueOff val="-352425"/>
                <a:satOff val="21383"/>
                <a:lumOff val="27786"/>
                <a:alphaOff val="0"/>
                <a:tint val="70000"/>
                <a:satMod val="255000"/>
              </a:schemeClr>
            </a:gs>
          </a:gsLst>
          <a:path path="circle">
            <a:fillToRect l="5000" t="100000" r="120000" b="10000"/>
          </a:path>
        </a:gradFill>
        <a:ln>
          <a:noFill/>
        </a:ln>
        <a:effectLst>
          <a:outerShdw blurRad="50800" dist="25000" dir="5400000" rotWithShape="0">
            <a:srgbClr val="000000">
              <a:alpha val="40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336976" tIns="33020" rIns="33020" bIns="33020" numCol="1" spcCol="1270" anchor="ctr" anchorCtr="0">
          <a:noAutofit/>
        </a:bodyPr>
        <a:lstStyle/>
        <a:p>
          <a:pPr lvl="0" algn="l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300" kern="1200" dirty="0"/>
            <a:t>Název : </a:t>
          </a:r>
          <a:r>
            <a:rPr lang="cs-CZ" sz="1300" kern="1200" dirty="0" smtClean="0"/>
            <a:t>VY_32_INOVACE_14_Šifrovaná abeceda</a:t>
          </a:r>
          <a:endParaRPr lang="cs-CZ" sz="1300" kern="1200" dirty="0"/>
        </a:p>
      </dsp:txBody>
      <dsp:txXfrm>
        <a:off x="834466" y="1485795"/>
        <a:ext cx="5879597" cy="424536"/>
      </dsp:txXfrm>
    </dsp:sp>
    <dsp:sp modelId="{4931B276-4508-4AD9-8C6A-98FC259E9482}">
      <dsp:nvSpPr>
        <dsp:cNvPr id="0" name=""/>
        <dsp:cNvSpPr/>
      </dsp:nvSpPr>
      <dsp:spPr>
        <a:xfrm>
          <a:off x="569131" y="1432728"/>
          <a:ext cx="530670" cy="530670"/>
        </a:xfrm>
        <a:prstGeom prst="ellipse">
          <a:avLst/>
        </a:prstGeom>
        <a:gradFill rotWithShape="0">
          <a:gsLst>
            <a:gs pos="0">
              <a:schemeClr val="lt1">
                <a:hueOff val="0"/>
                <a:satOff val="0"/>
                <a:lumOff val="0"/>
                <a:alphaOff val="0"/>
                <a:tint val="35000"/>
                <a:satMod val="260000"/>
              </a:schemeClr>
            </a:gs>
            <a:gs pos="30000">
              <a:schemeClr val="lt1">
                <a:hueOff val="0"/>
                <a:satOff val="0"/>
                <a:lumOff val="0"/>
                <a:alphaOff val="0"/>
                <a:tint val="38000"/>
                <a:satMod val="260000"/>
              </a:schemeClr>
            </a:gs>
            <a:gs pos="75000">
              <a:schemeClr val="lt1">
                <a:hueOff val="0"/>
                <a:satOff val="0"/>
                <a:lumOff val="0"/>
                <a:alphaOff val="0"/>
                <a:tint val="55000"/>
                <a:satMod val="255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tint val="70000"/>
                <a:satMod val="255000"/>
              </a:schemeClr>
            </a:gs>
          </a:gsLst>
          <a:path path="circle">
            <a:fillToRect l="5000" t="100000" r="120000" b="10000"/>
          </a:path>
        </a:gradFill>
        <a:ln w="12700" cap="flat" cmpd="sng" algn="ctr">
          <a:solidFill>
            <a:schemeClr val="accent1">
              <a:shade val="50000"/>
              <a:hueOff val="-352425"/>
              <a:satOff val="21383"/>
              <a:lumOff val="27786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2">
          <a:scrgbClr r="0" g="0" b="0"/>
        </a:fillRef>
        <a:effectRef idx="0">
          <a:scrgbClr r="0" g="0" b="0"/>
        </a:effectRef>
        <a:fontRef idx="minor"/>
      </dsp:style>
    </dsp:sp>
    <dsp:sp modelId="{87BF9F67-1283-41A9-B2A8-BBDD1CA83D26}">
      <dsp:nvSpPr>
        <dsp:cNvPr id="0" name=""/>
        <dsp:cNvSpPr/>
      </dsp:nvSpPr>
      <dsp:spPr>
        <a:xfrm>
          <a:off x="834466" y="2122116"/>
          <a:ext cx="5879597" cy="424536"/>
        </a:xfrm>
        <a:prstGeom prst="rect">
          <a:avLst/>
        </a:prstGeom>
        <a:gradFill rotWithShape="0">
          <a:gsLst>
            <a:gs pos="0">
              <a:schemeClr val="accent1">
                <a:shade val="50000"/>
                <a:hueOff val="-528638"/>
                <a:satOff val="32074"/>
                <a:lumOff val="41679"/>
                <a:alphaOff val="0"/>
                <a:tint val="35000"/>
                <a:satMod val="260000"/>
              </a:schemeClr>
            </a:gs>
            <a:gs pos="30000">
              <a:schemeClr val="accent1">
                <a:shade val="50000"/>
                <a:hueOff val="-528638"/>
                <a:satOff val="32074"/>
                <a:lumOff val="41679"/>
                <a:alphaOff val="0"/>
                <a:tint val="38000"/>
                <a:satMod val="260000"/>
              </a:schemeClr>
            </a:gs>
            <a:gs pos="75000">
              <a:schemeClr val="accent1">
                <a:shade val="50000"/>
                <a:hueOff val="-528638"/>
                <a:satOff val="32074"/>
                <a:lumOff val="41679"/>
                <a:alphaOff val="0"/>
                <a:tint val="55000"/>
                <a:satMod val="255000"/>
              </a:schemeClr>
            </a:gs>
            <a:gs pos="100000">
              <a:schemeClr val="accent1">
                <a:shade val="50000"/>
                <a:hueOff val="-528638"/>
                <a:satOff val="32074"/>
                <a:lumOff val="41679"/>
                <a:alphaOff val="0"/>
                <a:tint val="70000"/>
                <a:satMod val="255000"/>
              </a:schemeClr>
            </a:gs>
          </a:gsLst>
          <a:path path="circle">
            <a:fillToRect l="5000" t="100000" r="120000" b="10000"/>
          </a:path>
        </a:gradFill>
        <a:ln>
          <a:noFill/>
        </a:ln>
        <a:effectLst>
          <a:outerShdw blurRad="50800" dist="25000" dir="5400000" rotWithShape="0">
            <a:srgbClr val="000000">
              <a:alpha val="40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336976" tIns="33020" rIns="33020" bIns="33020" numCol="1" spcCol="1270" anchor="ctr" anchorCtr="0">
          <a:noAutofit/>
        </a:bodyPr>
        <a:lstStyle/>
        <a:p>
          <a:pPr lvl="0" algn="l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300" kern="1200" dirty="0"/>
            <a:t>Téma</a:t>
          </a:r>
          <a:r>
            <a:rPr lang="cs-CZ" sz="1300" kern="1200" dirty="0" smtClean="0"/>
            <a:t>: Nestandartní aplikační úkoly a problémy</a:t>
          </a:r>
          <a:endParaRPr lang="cs-CZ" sz="1300" kern="1200" dirty="0"/>
        </a:p>
      </dsp:txBody>
      <dsp:txXfrm>
        <a:off x="834466" y="2122116"/>
        <a:ext cx="5879597" cy="424536"/>
      </dsp:txXfrm>
    </dsp:sp>
    <dsp:sp modelId="{2BF9C03B-9E1A-4611-8B09-8F57939417B1}">
      <dsp:nvSpPr>
        <dsp:cNvPr id="0" name=""/>
        <dsp:cNvSpPr/>
      </dsp:nvSpPr>
      <dsp:spPr>
        <a:xfrm>
          <a:off x="569131" y="2069049"/>
          <a:ext cx="530670" cy="530670"/>
        </a:xfrm>
        <a:prstGeom prst="ellipse">
          <a:avLst/>
        </a:prstGeom>
        <a:gradFill rotWithShape="0">
          <a:gsLst>
            <a:gs pos="0">
              <a:schemeClr val="lt1">
                <a:hueOff val="0"/>
                <a:satOff val="0"/>
                <a:lumOff val="0"/>
                <a:alphaOff val="0"/>
                <a:tint val="35000"/>
                <a:satMod val="260000"/>
              </a:schemeClr>
            </a:gs>
            <a:gs pos="30000">
              <a:schemeClr val="lt1">
                <a:hueOff val="0"/>
                <a:satOff val="0"/>
                <a:lumOff val="0"/>
                <a:alphaOff val="0"/>
                <a:tint val="38000"/>
                <a:satMod val="260000"/>
              </a:schemeClr>
            </a:gs>
            <a:gs pos="75000">
              <a:schemeClr val="lt1">
                <a:hueOff val="0"/>
                <a:satOff val="0"/>
                <a:lumOff val="0"/>
                <a:alphaOff val="0"/>
                <a:tint val="55000"/>
                <a:satMod val="255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tint val="70000"/>
                <a:satMod val="255000"/>
              </a:schemeClr>
            </a:gs>
          </a:gsLst>
          <a:path path="circle">
            <a:fillToRect l="5000" t="100000" r="120000" b="10000"/>
          </a:path>
        </a:gradFill>
        <a:ln w="12700" cap="flat" cmpd="sng" algn="ctr">
          <a:solidFill>
            <a:schemeClr val="accent1">
              <a:shade val="50000"/>
              <a:hueOff val="-528638"/>
              <a:satOff val="32074"/>
              <a:lumOff val="41679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2">
          <a:scrgbClr r="0" g="0" b="0"/>
        </a:fillRef>
        <a:effectRef idx="0">
          <a:scrgbClr r="0" g="0" b="0"/>
        </a:effectRef>
        <a:fontRef idx="minor"/>
      </dsp:style>
    </dsp:sp>
    <dsp:sp modelId="{75E0D7EB-0B14-472D-8BD8-2BEE5952B888}">
      <dsp:nvSpPr>
        <dsp:cNvPr id="0" name=""/>
        <dsp:cNvSpPr/>
      </dsp:nvSpPr>
      <dsp:spPr>
        <a:xfrm>
          <a:off x="674781" y="2758839"/>
          <a:ext cx="6039282" cy="424536"/>
        </a:xfrm>
        <a:prstGeom prst="rect">
          <a:avLst/>
        </a:prstGeom>
        <a:gradFill rotWithShape="0">
          <a:gsLst>
            <a:gs pos="0">
              <a:schemeClr val="accent1">
                <a:shade val="50000"/>
                <a:hueOff val="-352425"/>
                <a:satOff val="21383"/>
                <a:lumOff val="27786"/>
                <a:alphaOff val="0"/>
                <a:tint val="35000"/>
                <a:satMod val="260000"/>
              </a:schemeClr>
            </a:gs>
            <a:gs pos="30000">
              <a:schemeClr val="accent1">
                <a:shade val="50000"/>
                <a:hueOff val="-352425"/>
                <a:satOff val="21383"/>
                <a:lumOff val="27786"/>
                <a:alphaOff val="0"/>
                <a:tint val="38000"/>
                <a:satMod val="260000"/>
              </a:schemeClr>
            </a:gs>
            <a:gs pos="75000">
              <a:schemeClr val="accent1">
                <a:shade val="50000"/>
                <a:hueOff val="-352425"/>
                <a:satOff val="21383"/>
                <a:lumOff val="27786"/>
                <a:alphaOff val="0"/>
                <a:tint val="55000"/>
                <a:satMod val="255000"/>
              </a:schemeClr>
            </a:gs>
            <a:gs pos="100000">
              <a:schemeClr val="accent1">
                <a:shade val="50000"/>
                <a:hueOff val="-352425"/>
                <a:satOff val="21383"/>
                <a:lumOff val="27786"/>
                <a:alphaOff val="0"/>
                <a:tint val="70000"/>
                <a:satMod val="255000"/>
              </a:schemeClr>
            </a:gs>
          </a:gsLst>
          <a:path path="circle">
            <a:fillToRect l="5000" t="100000" r="120000" b="10000"/>
          </a:path>
        </a:gradFill>
        <a:ln>
          <a:noFill/>
        </a:ln>
        <a:effectLst>
          <a:outerShdw blurRad="50800" dist="25000" dir="5400000" rotWithShape="0">
            <a:srgbClr val="000000">
              <a:alpha val="40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336976" tIns="33020" rIns="33020" bIns="33020" numCol="1" spcCol="1270" anchor="ctr" anchorCtr="0">
          <a:noAutofit/>
        </a:bodyPr>
        <a:lstStyle/>
        <a:p>
          <a:pPr lvl="0" algn="l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300" kern="1200" dirty="0"/>
            <a:t>Číslo </a:t>
          </a:r>
          <a:r>
            <a:rPr lang="cs-CZ" sz="1300" kern="1200"/>
            <a:t>projektu</a:t>
          </a:r>
          <a:r>
            <a:rPr lang="cs-CZ" sz="1300" kern="1200" smtClean="0"/>
            <a:t>: </a:t>
          </a:r>
          <a:r>
            <a:rPr lang="cs-CZ" sz="1300" kern="1200" smtClean="0">
              <a:solidFill>
                <a:sysClr val="windowText" lastClr="000000"/>
              </a:solidFill>
              <a:latin typeface="Calibri"/>
              <a:ea typeface="+mn-ea"/>
              <a:cs typeface="+mn-cs"/>
            </a:rPr>
            <a:t>CZ.1.07/1.4.00/21.11.27</a:t>
          </a:r>
          <a:endParaRPr lang="cs-CZ" sz="1300" kern="1200" dirty="0"/>
        </a:p>
      </dsp:txBody>
      <dsp:txXfrm>
        <a:off x="674781" y="2758839"/>
        <a:ext cx="6039282" cy="424536"/>
      </dsp:txXfrm>
    </dsp:sp>
    <dsp:sp modelId="{013F7533-5C1E-4AFC-A393-2CCB096348C4}">
      <dsp:nvSpPr>
        <dsp:cNvPr id="0" name=""/>
        <dsp:cNvSpPr/>
      </dsp:nvSpPr>
      <dsp:spPr>
        <a:xfrm>
          <a:off x="409446" y="2705772"/>
          <a:ext cx="530670" cy="530670"/>
        </a:xfrm>
        <a:prstGeom prst="ellipse">
          <a:avLst/>
        </a:prstGeom>
        <a:gradFill rotWithShape="0">
          <a:gsLst>
            <a:gs pos="0">
              <a:schemeClr val="lt1">
                <a:hueOff val="0"/>
                <a:satOff val="0"/>
                <a:lumOff val="0"/>
                <a:alphaOff val="0"/>
                <a:tint val="35000"/>
                <a:satMod val="260000"/>
              </a:schemeClr>
            </a:gs>
            <a:gs pos="30000">
              <a:schemeClr val="lt1">
                <a:hueOff val="0"/>
                <a:satOff val="0"/>
                <a:lumOff val="0"/>
                <a:alphaOff val="0"/>
                <a:tint val="38000"/>
                <a:satMod val="260000"/>
              </a:schemeClr>
            </a:gs>
            <a:gs pos="75000">
              <a:schemeClr val="lt1">
                <a:hueOff val="0"/>
                <a:satOff val="0"/>
                <a:lumOff val="0"/>
                <a:alphaOff val="0"/>
                <a:tint val="55000"/>
                <a:satMod val="255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tint val="70000"/>
                <a:satMod val="255000"/>
              </a:schemeClr>
            </a:gs>
          </a:gsLst>
          <a:path path="circle">
            <a:fillToRect l="5000" t="100000" r="120000" b="10000"/>
          </a:path>
        </a:gradFill>
        <a:ln w="12700" cap="flat" cmpd="sng" algn="ctr">
          <a:solidFill>
            <a:schemeClr val="accent1">
              <a:shade val="50000"/>
              <a:hueOff val="-352425"/>
              <a:satOff val="21383"/>
              <a:lumOff val="27786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2">
          <a:scrgbClr r="0" g="0" b="0"/>
        </a:fillRef>
        <a:effectRef idx="0">
          <a:scrgbClr r="0" g="0" b="0"/>
        </a:effectRef>
        <a:fontRef idx="minor"/>
      </dsp:style>
    </dsp:sp>
    <dsp:sp modelId="{FD4AEF20-6540-40AE-A2B8-30D3D43247CF}">
      <dsp:nvSpPr>
        <dsp:cNvPr id="0" name=""/>
        <dsp:cNvSpPr/>
      </dsp:nvSpPr>
      <dsp:spPr>
        <a:xfrm>
          <a:off x="325571" y="3395563"/>
          <a:ext cx="6388492" cy="424536"/>
        </a:xfrm>
        <a:prstGeom prst="rect">
          <a:avLst/>
        </a:prstGeom>
        <a:gradFill rotWithShape="0">
          <a:gsLst>
            <a:gs pos="0">
              <a:schemeClr val="accent1">
                <a:shade val="50000"/>
                <a:hueOff val="-176213"/>
                <a:satOff val="10691"/>
                <a:lumOff val="13893"/>
                <a:alphaOff val="0"/>
                <a:tint val="35000"/>
                <a:satMod val="260000"/>
              </a:schemeClr>
            </a:gs>
            <a:gs pos="30000">
              <a:schemeClr val="accent1">
                <a:shade val="50000"/>
                <a:hueOff val="-176213"/>
                <a:satOff val="10691"/>
                <a:lumOff val="13893"/>
                <a:alphaOff val="0"/>
                <a:tint val="38000"/>
                <a:satMod val="260000"/>
              </a:schemeClr>
            </a:gs>
            <a:gs pos="75000">
              <a:schemeClr val="accent1">
                <a:shade val="50000"/>
                <a:hueOff val="-176213"/>
                <a:satOff val="10691"/>
                <a:lumOff val="13893"/>
                <a:alphaOff val="0"/>
                <a:tint val="55000"/>
                <a:satMod val="255000"/>
              </a:schemeClr>
            </a:gs>
            <a:gs pos="100000">
              <a:schemeClr val="accent1">
                <a:shade val="50000"/>
                <a:hueOff val="-176213"/>
                <a:satOff val="10691"/>
                <a:lumOff val="13893"/>
                <a:alphaOff val="0"/>
                <a:tint val="70000"/>
                <a:satMod val="255000"/>
              </a:schemeClr>
            </a:gs>
          </a:gsLst>
          <a:path path="circle">
            <a:fillToRect l="5000" t="100000" r="120000" b="10000"/>
          </a:path>
        </a:gradFill>
        <a:ln>
          <a:noFill/>
        </a:ln>
        <a:effectLst>
          <a:outerShdw blurRad="50800" dist="25000" dir="5400000" rotWithShape="0">
            <a:srgbClr val="000000">
              <a:alpha val="40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336976" tIns="33020" rIns="33020" bIns="33020" numCol="1" spcCol="1270" anchor="ctr" anchorCtr="0">
          <a:noAutofit/>
        </a:bodyPr>
        <a:lstStyle/>
        <a:p>
          <a:pPr lvl="0" algn="l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300" kern="1200" dirty="0" smtClean="0"/>
            <a:t>Vytvořeno</a:t>
          </a:r>
          <a:r>
            <a:rPr lang="cs-CZ" sz="1300" kern="1200" smtClean="0"/>
            <a:t>: 10.6.2012</a:t>
          </a:r>
          <a:endParaRPr lang="cs-CZ" sz="1300" kern="1200" dirty="0"/>
        </a:p>
      </dsp:txBody>
      <dsp:txXfrm>
        <a:off x="325571" y="3395563"/>
        <a:ext cx="6388492" cy="424536"/>
      </dsp:txXfrm>
    </dsp:sp>
    <dsp:sp modelId="{3BB95050-06B6-4636-AFA9-47A942AA2EEF}">
      <dsp:nvSpPr>
        <dsp:cNvPr id="0" name=""/>
        <dsp:cNvSpPr/>
      </dsp:nvSpPr>
      <dsp:spPr>
        <a:xfrm>
          <a:off x="60236" y="3342496"/>
          <a:ext cx="530670" cy="530670"/>
        </a:xfrm>
        <a:prstGeom prst="ellipse">
          <a:avLst/>
        </a:prstGeom>
        <a:gradFill rotWithShape="0">
          <a:gsLst>
            <a:gs pos="0">
              <a:schemeClr val="lt1">
                <a:hueOff val="0"/>
                <a:satOff val="0"/>
                <a:lumOff val="0"/>
                <a:alphaOff val="0"/>
                <a:tint val="35000"/>
                <a:satMod val="260000"/>
              </a:schemeClr>
            </a:gs>
            <a:gs pos="30000">
              <a:schemeClr val="lt1">
                <a:hueOff val="0"/>
                <a:satOff val="0"/>
                <a:lumOff val="0"/>
                <a:alphaOff val="0"/>
                <a:tint val="38000"/>
                <a:satMod val="260000"/>
              </a:schemeClr>
            </a:gs>
            <a:gs pos="75000">
              <a:schemeClr val="lt1">
                <a:hueOff val="0"/>
                <a:satOff val="0"/>
                <a:lumOff val="0"/>
                <a:alphaOff val="0"/>
                <a:tint val="55000"/>
                <a:satMod val="255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tint val="70000"/>
                <a:satMod val="255000"/>
              </a:schemeClr>
            </a:gs>
          </a:gsLst>
          <a:path path="circle">
            <a:fillToRect l="5000" t="100000" r="120000" b="10000"/>
          </a:path>
        </a:gradFill>
        <a:ln w="12700" cap="flat" cmpd="sng" algn="ctr">
          <a:solidFill>
            <a:schemeClr val="accent1">
              <a:shade val="50000"/>
              <a:hueOff val="-176213"/>
              <a:satOff val="10691"/>
              <a:lumOff val="13893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2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8/layout/VerticalCurvedList">
  <dgm:title val=""/>
  <dgm:desc val=""/>
  <dgm:catLst>
    <dgm:cat type="list" pri="2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chMax val="7"/>
      <dgm:chPref val="7"/>
      <dgm:dir/>
    </dgm:varLst>
    <dgm:alg type="composite"/>
    <dgm:shape xmlns:r="http://schemas.openxmlformats.org/officeDocument/2006/relationships" r:blip="">
      <dgm:adjLst/>
    </dgm:shape>
    <dgm:constrLst>
      <dgm:constr type="w" for="ch" refType="h" refFor="ch" op="gte" fact="0.8"/>
    </dgm:constrLst>
    <dgm:layoutNode name="Name1">
      <dgm:alg type="composite"/>
      <dgm:shape xmlns:r="http://schemas.openxmlformats.org/officeDocument/2006/relationships" r:blip="">
        <dgm:adjLst/>
      </dgm:shape>
      <dgm:choose name="Name2">
        <dgm:if name="Name3" func="var" arg="dir" op="equ" val="norm">
          <dgm:choose name="Name4">
            <dgm:if name="Name5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h" fact="0.225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primFontSz" for="ch" ptType="node" op="equ" val="65"/>
              </dgm:constrLst>
            </dgm:if>
            <dgm:if name="Name6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h" fact="0.1891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h" fact="0.1891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primFontSz" for="ch" ptType="node" op="equ" val="65"/>
              </dgm:constrLst>
            </dgm:if>
            <dgm:if name="Name7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h" fact="0.1526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h" fact="0.2253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h" fact="0.1526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primFontSz" for="ch" ptType="node" op="equ" val="65"/>
              </dgm:constrLst>
            </dgm:if>
            <dgm:if name="Name8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h" fact="0.1268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h" fact="0.215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h" fact="0.21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h" fact="0.126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primFontSz" for="ch" ptType="node" op="equ" val="65"/>
              </dgm:constrLst>
            </dgm:if>
            <dgm:if name="Name9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h" fact="0.1082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h" fact="0.197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h" fact="0.2253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h" fact="0.197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h" fact="0.1082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primFontSz" for="ch" ptType="node" op="equ" val="65"/>
              </dgm:constrLst>
            </dgm:if>
            <dgm:if name="Name10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h" fact="0.094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h" fact="0.1809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h" fact="0.220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h" fact="0.2205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h" fact="0.18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h" fact="0.0943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primFontSz" for="ch" ptType="node" op="equ" val="65"/>
              </dgm:constrLst>
            </dgm:if>
            <dgm:else name="Name1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h" fact="0.0835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h" fact="0.165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h" fact="0.2109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h" fact="0.2253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h" fact="0.21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h" fact="0.1658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h" fact="0.0835"/>
                <dgm:constr type="l" for="ch" forName="text_7" refType="ctrX" refFor="ch" refForName="accent_7"/>
                <dgm:constr type="r" for="ch" forName="text_7" refType="w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lMarg" for="ch" forName="text_7" refType="w" refFor="ch" refForName="accent_7" fact="1.8"/>
                <dgm:constr type="primFontSz" for="ch" ptType="node" op="equ" val="65"/>
              </dgm:constrLst>
            </dgm:else>
          </dgm:choose>
        </dgm:if>
        <dgm:else name="Name12">
          <dgm:choose name="Name13">
            <dgm:if name="Name14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w"/>
                <dgm:constr type="ctrXOff" for="ch" forName="accent_1" refType="h" fact="-0.225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primFontSz" for="ch" ptType="node" op="equ" val="65"/>
              </dgm:constrLst>
            </dgm:if>
            <dgm:if name="Name15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w"/>
                <dgm:constr type="ctrXOff" for="ch" forName="accent_1" refType="h" fact="-0.1891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w"/>
                <dgm:constr type="ctrXOff" for="ch" forName="accent_2" refType="h" fact="-0.1891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primFontSz" for="ch" ptType="node" op="equ" val="65"/>
              </dgm:constrLst>
            </dgm:if>
            <dgm:if name="Name16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w"/>
                <dgm:constr type="ctrXOff" for="ch" forName="accent_1" refType="h" fact="-0.1526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w"/>
                <dgm:constr type="ctrXOff" for="ch" forName="accent_2" refType="h" fact="-0.2253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w"/>
                <dgm:constr type="ctrXOff" for="ch" forName="accent_3" refType="h" fact="-0.1526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primFontSz" for="ch" ptType="node" op="equ" val="65"/>
              </dgm:constrLst>
            </dgm:if>
            <dgm:if name="Name17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w"/>
                <dgm:constr type="ctrXOff" for="ch" forName="accent_1" refType="h" fact="-0.1268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w"/>
                <dgm:constr type="ctrXOff" for="ch" forName="accent_2" refType="h" fact="-0.215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w"/>
                <dgm:constr type="ctrXOff" for="ch" forName="accent_3" refType="h" fact="-0.21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w"/>
                <dgm:constr type="ctrXOff" for="ch" forName="accent_4" refType="h" fact="-0.126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primFontSz" for="ch" ptType="node" op="equ" val="65"/>
              </dgm:constrLst>
            </dgm:if>
            <dgm:if name="Name18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w"/>
                <dgm:constr type="ctrXOff" for="ch" forName="accent_1" refType="h" fact="-0.1082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w"/>
                <dgm:constr type="ctrXOff" for="ch" forName="accent_2" refType="h" fact="-0.197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w"/>
                <dgm:constr type="ctrXOff" for="ch" forName="accent_3" refType="h" fact="-0.2253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w"/>
                <dgm:constr type="ctrXOff" for="ch" forName="accent_4" refType="h" fact="-0.197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w"/>
                <dgm:constr type="ctrXOff" for="ch" forName="accent_5" refType="h" fact="-0.1082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primFontSz" for="ch" ptType="node" op="equ" val="65"/>
              </dgm:constrLst>
            </dgm:if>
            <dgm:if name="Name19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w"/>
                <dgm:constr type="ctrXOff" for="ch" forName="accent_1" refType="h" fact="-0.094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w"/>
                <dgm:constr type="ctrXOff" for="ch" forName="accent_2" refType="h" fact="-0.1809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w"/>
                <dgm:constr type="ctrXOff" for="ch" forName="accent_3" refType="h" fact="-0.220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w"/>
                <dgm:constr type="ctrXOff" for="ch" forName="accent_4" refType="h" fact="-0.2205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w"/>
                <dgm:constr type="ctrXOff" for="ch" forName="accent_5" refType="h" fact="-0.18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w"/>
                <dgm:constr type="ctrXOff" for="ch" forName="accent_6" refType="h" fact="-0.0943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primFontSz" for="ch" ptType="node" op="equ" val="65"/>
              </dgm:constrLst>
            </dgm:if>
            <dgm:else name="Name20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w"/>
                <dgm:constr type="ctrXOff" for="ch" forName="accent_1" refType="h" fact="-0.0835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w"/>
                <dgm:constr type="ctrXOff" for="ch" forName="accent_2" refType="h" fact="-0.165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w"/>
                <dgm:constr type="ctrXOff" for="ch" forName="accent_3" refType="h" fact="-0.2109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w"/>
                <dgm:constr type="ctrXOff" for="ch" forName="accent_4" refType="h" fact="-0.2253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w"/>
                <dgm:constr type="ctrXOff" for="ch" forName="accent_5" refType="h" fact="-0.21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w"/>
                <dgm:constr type="ctrXOff" for="ch" forName="accent_6" refType="h" fact="-0.1658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w"/>
                <dgm:constr type="ctrXOff" for="ch" forName="accent_7" refType="h" fact="-0.0835"/>
                <dgm:constr type="r" for="ch" forName="text_7" refType="ctrX" refFor="ch" refForName="accent_7"/>
                <dgm:constr type="rOff" for="ch" forName="text_7" refType="ctrXOff" refFor="ch" refForName="accent_7"/>
                <dgm:constr type="l" for="ch" forName="text_7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rMarg" for="ch" forName="text_7" refType="w" refFor="ch" refForName="accent_7" fact="1.8"/>
                <dgm:constr type="primFontSz" for="ch" ptType="node" op="equ" val="65"/>
              </dgm:constrLst>
            </dgm:else>
          </dgm:choose>
        </dgm:else>
      </dgm:choose>
      <dgm:layoutNode name="cycle">
        <dgm:choose name="Name21">
          <dgm:if name="Name22" func="var" arg="dir" op="equ" val="norm">
            <dgm:alg type="cycle">
              <dgm:param type="stAng" val="45"/>
              <dgm:param type="spanAng" val="90"/>
            </dgm:alg>
          </dgm:if>
          <dgm:else name="Name23">
            <dgm:alg type="cycle">
              <dgm:param type="stAng" val="225"/>
              <dgm:param type="spanAng" val="90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val="1"/>
          <dgm:constr type="h" for="ch" val="1"/>
          <dgm:constr type="diam" for="ch" forName="conn" refType="diam"/>
        </dgm:constrLst>
        <dgm:layoutNode name="src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conn" styleLbl="parChTrans1D2">
          <dgm:alg type="conn">
            <dgm:param type="connRout" val="curve"/>
            <dgm:param type="srcNode" val="srcNode"/>
            <dgm:param type="dstNode" val="dstNode"/>
            <dgm:param type="begPts" val="ctr"/>
            <dgm:param type="endPts" val="ctr"/>
            <dgm:param type="endSty" val="noArr"/>
          </dgm:alg>
          <dgm:shape xmlns:r="http://schemas.openxmlformats.org/officeDocument/2006/relationships" type="conn" r:blip="">
            <dgm:adjLst/>
          </dgm:shape>
          <dgm:presOf axis="desOrSelf" ptType="sibTrans" hideLastTrans="0" st="0" cnt="1"/>
          <dgm:constrLst>
            <dgm:constr type="begPad"/>
            <dgm:constr type="endPad"/>
          </dgm:constrLst>
        </dgm:layoutNode>
        <dgm:layoutNode name="extra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dstNode">
          <dgm:alg type="sp"/>
          <dgm:shape xmlns:r="http://schemas.openxmlformats.org/officeDocument/2006/relationships" type="rect" r:blip="" hideGeom="1">
            <dgm:adjLst/>
          </dgm:shape>
          <dgm:presOf/>
        </dgm:layoutNode>
      </dgm:layoutNode>
      <dgm:forEach name="wrapper" axis="self" ptType="parTrans">
        <dgm:forEach name="wrapper2" axis="self" ptType="sibTrans" st="2">
          <dgm:forEach name="accentRepeat" axis="self">
            <dgm:layoutNode name="accentRepeatNode" styleLbl="solidFgAcc1">
              <dgm:alg type="sp"/>
              <dgm:shape xmlns:r="http://schemas.openxmlformats.org/officeDocument/2006/relationships" type="ellipse" r:blip="">
                <dgm:adjLst/>
              </dgm:shape>
              <dgm:presOf/>
            </dgm:layoutNode>
          </dgm:forEach>
        </dgm:forEach>
      </dgm:forEach>
      <dgm:forEach name="Name24" axis="ch" ptType="node" cnt="1">
        <dgm:layoutNode name="text_1" styleLbl="node1">
          <dgm:varLst>
            <dgm:bulletEnabled val="1"/>
          </dgm:varLst>
          <dgm:choose name="Name25">
            <dgm:if name="Name2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2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1">
          <dgm:alg type="sp"/>
          <dgm:shape xmlns:r="http://schemas.openxmlformats.org/officeDocument/2006/relationships" r:blip="">
            <dgm:adjLst/>
          </dgm:shape>
          <dgm:presOf/>
          <dgm:constrLst/>
          <dgm:forEach name="Name28" ref="accentRepeat"/>
        </dgm:layoutNode>
      </dgm:forEach>
      <dgm:forEach name="Name29" axis="ch" ptType="node" st="2" cnt="1">
        <dgm:layoutNode name="text_2" styleLbl="node1">
          <dgm:varLst>
            <dgm:bulletEnabled val="1"/>
          </dgm:varLst>
          <dgm:choose name="Name30">
            <dgm:if name="Name3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2">
          <dgm:alg type="sp"/>
          <dgm:shape xmlns:r="http://schemas.openxmlformats.org/officeDocument/2006/relationships" r:blip="">
            <dgm:adjLst/>
          </dgm:shape>
          <dgm:presOf/>
          <dgm:constrLst/>
          <dgm:forEach name="Name33" ref="accentRepeat"/>
        </dgm:layoutNode>
      </dgm:forEach>
      <dgm:forEach name="Name34" axis="ch" ptType="node" st="3" cnt="1">
        <dgm:layoutNode name="text_3" styleLbl="node1">
          <dgm:varLst>
            <dgm:bulletEnabled val="1"/>
          </dgm:varLst>
          <dgm:choose name="Name35">
            <dgm:if name="Name3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3">
          <dgm:alg type="sp"/>
          <dgm:shape xmlns:r="http://schemas.openxmlformats.org/officeDocument/2006/relationships" r:blip="">
            <dgm:adjLst/>
          </dgm:shape>
          <dgm:presOf/>
          <dgm:constrLst/>
          <dgm:forEach name="Name38" ref="accentRepeat"/>
        </dgm:layoutNode>
      </dgm:forEach>
      <dgm:forEach name="Name39" axis="ch" ptType="node" st="4" cnt="1">
        <dgm:layoutNode name="text_4" styleLbl="node1">
          <dgm:varLst>
            <dgm:bulletEnabled val="1"/>
          </dgm:varLst>
          <dgm:choose name="Name40">
            <dgm:if name="Name4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4">
          <dgm:alg type="sp"/>
          <dgm:shape xmlns:r="http://schemas.openxmlformats.org/officeDocument/2006/relationships" r:blip="">
            <dgm:adjLst/>
          </dgm:shape>
          <dgm:presOf/>
          <dgm:constrLst/>
          <dgm:forEach name="Name43" ref="accentRepeat"/>
        </dgm:layoutNode>
      </dgm:forEach>
      <dgm:forEach name="Name44" axis="ch" ptType="node" st="5" cnt="1">
        <dgm:layoutNode name="text_5" styleLbl="node1">
          <dgm:varLst>
            <dgm:bulletEnabled val="1"/>
          </dgm:varLst>
          <dgm:choose name="Name45">
            <dgm:if name="Name4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5">
          <dgm:alg type="sp"/>
          <dgm:shape xmlns:r="http://schemas.openxmlformats.org/officeDocument/2006/relationships" r:blip="">
            <dgm:adjLst/>
          </dgm:shape>
          <dgm:presOf/>
          <dgm:constrLst/>
          <dgm:forEach name="Name48" ref="accentRepeat"/>
        </dgm:layoutNode>
      </dgm:forEach>
      <dgm:forEach name="Name49" axis="ch" ptType="node" st="6" cnt="1">
        <dgm:layoutNode name="text_6" styleLbl="node1">
          <dgm:varLst>
            <dgm:bulletEnabled val="1"/>
          </dgm:varLst>
          <dgm:choose name="Name50">
            <dgm:if name="Name5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6">
          <dgm:alg type="sp"/>
          <dgm:shape xmlns:r="http://schemas.openxmlformats.org/officeDocument/2006/relationships" r:blip="">
            <dgm:adjLst/>
          </dgm:shape>
          <dgm:presOf/>
          <dgm:constrLst/>
          <dgm:forEach name="Name53" ref="accentRepeat"/>
        </dgm:layoutNode>
      </dgm:forEach>
      <dgm:forEach name="Name54" axis="ch" ptType="node" st="7" cnt="1">
        <dgm:layoutNode name="text_7" styleLbl="node1">
          <dgm:varLst>
            <dgm:bulletEnabled val="1"/>
          </dgm:varLst>
          <dgm:choose name="Name55">
            <dgm:if name="Name5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7">
          <dgm:alg type="sp"/>
          <dgm:shape xmlns:r="http://schemas.openxmlformats.org/officeDocument/2006/relationships" r:blip="">
            <dgm:adjLst/>
          </dgm:shape>
          <dgm:presOf/>
          <dgm:constrLst/>
          <dgm:forEach name="Name58" ref="accentRepeat"/>
        </dgm:layoutNode>
      </dgm:forEach>
    </dgm:layoutNod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C066BCA-1E1A-45EE-86F1-00971921F46D}" type="datetimeFigureOut">
              <a:rPr lang="cs-CZ" smtClean="0"/>
              <a:pPr/>
              <a:t>9.8.2013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0D6C45B-EDBB-42D8-BF0F-F8435F0D1D9B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4385147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0D6C45B-EDBB-42D8-BF0F-F8435F0D1D9B}" type="slidenum">
              <a:rPr lang="cs-CZ" smtClean="0"/>
              <a:pPr/>
              <a:t>1</a:t>
            </a:fld>
            <a:endParaRPr lang="cs-CZ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0D6C45B-EDBB-42D8-BF0F-F8435F0D1D9B}" type="slidenum">
              <a:rPr lang="cs-CZ" smtClean="0"/>
              <a:pPr/>
              <a:t>2</a:t>
            </a:fld>
            <a:endParaRPr lang="cs-CZ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2286000" y="3124200"/>
            <a:ext cx="6172200" cy="1894362"/>
          </a:xfrm>
        </p:spPr>
        <p:txBody>
          <a:bodyPr/>
          <a:lstStyle>
            <a:lvl1pPr>
              <a:defRPr b="1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2286000" y="5003322"/>
            <a:ext cx="6172200" cy="1371600"/>
          </a:xfrm>
        </p:spPr>
        <p:txBody>
          <a:bodyPr/>
          <a:lstStyle>
            <a:lvl1pPr marL="0" indent="0" algn="l">
              <a:buNone/>
              <a:defRPr sz="1800" b="1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28" name="Zástupný symbol pro datum 27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4621" y="1174097"/>
            <a:ext cx="2286000" cy="381000"/>
          </a:xfrm>
        </p:spPr>
        <p:txBody>
          <a:bodyPr/>
          <a:lstStyle/>
          <a:p>
            <a:fld id="{4E4750A3-77EC-4BC9-A737-24682F5C05C3}" type="datetimeFigureOut">
              <a:rPr lang="cs-CZ" smtClean="0"/>
              <a:pPr/>
              <a:t>9.8.2013</a:t>
            </a:fld>
            <a:endParaRPr lang="cs-CZ"/>
          </a:p>
        </p:txBody>
      </p:sp>
      <p:sp>
        <p:nvSpPr>
          <p:cNvPr id="17" name="Zástupný symbol pro zápatí 16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269" y="4181669"/>
            <a:ext cx="3657600" cy="384048"/>
          </a:xfrm>
        </p:spPr>
        <p:txBody>
          <a:bodyPr/>
          <a:lstStyle/>
          <a:p>
            <a:endParaRPr lang="cs-CZ"/>
          </a:p>
        </p:txBody>
      </p:sp>
      <p:sp>
        <p:nvSpPr>
          <p:cNvPr id="10" name="Obdélník 9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Obdélník 11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4" name="Obdélník 13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9" name="Obdélník 18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Přímá spojnice 10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Přímá spojnice 17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0" name="Přímá spojnice 19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Přímá spojnice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Přímá spojnice 14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2" name="Přímá spojnice 21"/>
          <p:cNvSpPr>
            <a:spLocks noChangeShapeType="1"/>
          </p:cNvSpPr>
          <p:nvPr/>
        </p:nvSpPr>
        <p:spPr bwMode="auto">
          <a:xfrm>
            <a:off x="9113856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7" name="Obdélník 26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Ovál 20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Ovál 22"/>
          <p:cNvSpPr/>
          <p:nvPr/>
        </p:nvSpPr>
        <p:spPr bwMode="auto">
          <a:xfrm>
            <a:off x="1309632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4" name="Ovál 23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Ovál 25"/>
          <p:cNvSpPr/>
          <p:nvPr/>
        </p:nvSpPr>
        <p:spPr bwMode="auto">
          <a:xfrm>
            <a:off x="1664208" y="5788152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5" name="Ovál 24"/>
          <p:cNvSpPr/>
          <p:nvPr/>
        </p:nvSpPr>
        <p:spPr>
          <a:xfrm>
            <a:off x="1905000" y="4495800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 bwMode="auto">
          <a:xfrm>
            <a:off x="1325544" y="4928702"/>
            <a:ext cx="609600" cy="517524"/>
          </a:xfrm>
        </p:spPr>
        <p:txBody>
          <a:bodyPr/>
          <a:lstStyle/>
          <a:p>
            <a:fld id="{3D71BC6E-9526-46A8-83EC-8C35C236A9E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8" name="Zástupný symbol pro obsah 7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4873752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4E4750A3-77EC-4BC9-A737-24682F5C05C3}" type="datetimeFigureOut">
              <a:rPr lang="cs-CZ" smtClean="0"/>
              <a:pPr/>
              <a:t>9.8.2013</a:t>
            </a:fld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3D71BC6E-9526-46A8-83EC-8C35C236A9EB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286000" y="2895600"/>
            <a:ext cx="6172200" cy="2053590"/>
          </a:xfrm>
        </p:spPr>
        <p:txBody>
          <a:bodyPr/>
          <a:lstStyle>
            <a:lvl1pPr algn="l">
              <a:buNone/>
              <a:defRPr sz="3000" b="1" cap="small" baseline="0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2286000" y="5010150"/>
            <a:ext cx="6172200" cy="1371600"/>
          </a:xfrm>
        </p:spPr>
        <p:txBody>
          <a:bodyPr anchor="t"/>
          <a:lstStyle>
            <a:lvl1pPr marL="0" indent="0">
              <a:buNone/>
              <a:defRPr sz="1800" b="1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3256" y="1170432"/>
            <a:ext cx="2286000" cy="381000"/>
          </a:xfrm>
        </p:spPr>
        <p:txBody>
          <a:bodyPr/>
          <a:lstStyle/>
          <a:p>
            <a:fld id="{4E4750A3-77EC-4BC9-A737-24682F5C05C3}" type="datetimeFigureOut">
              <a:rPr lang="cs-CZ" smtClean="0"/>
              <a:pPr/>
              <a:t>9.8.2013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456" y="4178808"/>
            <a:ext cx="3657600" cy="384048"/>
          </a:xfrm>
        </p:spPr>
        <p:txBody>
          <a:bodyPr/>
          <a:lstStyle/>
          <a:p>
            <a:endParaRPr lang="cs-CZ"/>
          </a:p>
        </p:txBody>
      </p:sp>
      <p:sp>
        <p:nvSpPr>
          <p:cNvPr id="9" name="Obdélník 8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Obdélník 9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Obdélník 10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Obdélník 11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Přímá spojnice 12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Přímá spojnice 13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Přímá spojnice 14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Přímá spojnice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7" name="Přímá spojnice 16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Obdélník 17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9" name="Ovál 18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0" name="Ovál 19"/>
          <p:cNvSpPr/>
          <p:nvPr/>
        </p:nvSpPr>
        <p:spPr bwMode="auto">
          <a:xfrm>
            <a:off x="1324704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Ovál 20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2" name="Ovál 21"/>
          <p:cNvSpPr/>
          <p:nvPr/>
        </p:nvSpPr>
        <p:spPr bwMode="auto">
          <a:xfrm>
            <a:off x="1664208" y="5791200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Ovál 22"/>
          <p:cNvSpPr/>
          <p:nvPr/>
        </p:nvSpPr>
        <p:spPr bwMode="auto">
          <a:xfrm>
            <a:off x="1879040" y="4479888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Přímá spojnice 25"/>
          <p:cNvSpPr>
            <a:spLocks noChangeShapeType="1"/>
          </p:cNvSpPr>
          <p:nvPr/>
        </p:nvSpPr>
        <p:spPr bwMode="auto">
          <a:xfrm>
            <a:off x="9097944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 bwMode="auto">
          <a:xfrm>
            <a:off x="1340616" y="4928702"/>
            <a:ext cx="609600" cy="517524"/>
          </a:xfrm>
        </p:spPr>
        <p:txBody>
          <a:bodyPr/>
          <a:lstStyle/>
          <a:p>
            <a:fld id="{3D71BC6E-9526-46A8-83EC-8C35C236A9E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4750A3-77EC-4BC9-A737-24682F5C05C3}" type="datetimeFigureOut">
              <a:rPr lang="cs-CZ" smtClean="0"/>
              <a:pPr/>
              <a:t>9.8.2013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71BC6E-9526-46A8-83EC-8C35C236A9EB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9" name="Zástupný symbol pro obsah 8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2"/>
          </p:nvPr>
        </p:nvSpPr>
        <p:spPr>
          <a:xfrm>
            <a:off x="4270248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7543800" cy="1143000"/>
          </a:xfrm>
        </p:spPr>
        <p:txBody>
          <a:bodyPr anchor="b"/>
          <a:lstStyle>
            <a:lvl1pPr>
              <a:defRPr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4750A3-77EC-4BC9-A737-24682F5C05C3}" type="datetimeFigureOut">
              <a:rPr lang="cs-CZ" smtClean="0"/>
              <a:pPr/>
              <a:t>9.8.2013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71BC6E-9526-46A8-83EC-8C35C236A9EB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quarter" idx="4"/>
          </p:nvPr>
        </p:nvSpPr>
        <p:spPr>
          <a:xfrm>
            <a:off x="4371975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2" name="Zástupný symbol pro text 11"/>
          <p:cNvSpPr>
            <a:spLocks noGrp="1"/>
          </p:cNvSpPr>
          <p:nvPr>
            <p:ph type="body" sz="quarter" idx="1"/>
          </p:nvPr>
        </p:nvSpPr>
        <p:spPr>
          <a:xfrm>
            <a:off x="4572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14" name="Zástupný symbol pro text 13"/>
          <p:cNvSpPr>
            <a:spLocks noGrp="1"/>
          </p:cNvSpPr>
          <p:nvPr>
            <p:ph type="body" sz="quarter" idx="3"/>
          </p:nvPr>
        </p:nvSpPr>
        <p:spPr>
          <a:xfrm>
            <a:off x="43434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6" name="Zástupný symbol pro datum 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4E4750A3-77EC-4BC9-A737-24682F5C05C3}" type="datetimeFigureOut">
              <a:rPr lang="cs-CZ" smtClean="0"/>
              <a:pPr/>
              <a:t>9.8.2013</a:t>
            </a:fld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3D71BC6E-9526-46A8-83EC-8C35C236A9EB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4750A3-77EC-4BC9-A737-24682F5C05C3}" type="datetimeFigureOut">
              <a:rPr lang="cs-CZ" smtClean="0"/>
              <a:pPr/>
              <a:t>9.8.2013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71BC6E-9526-46A8-83EC-8C35C236A9E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římá spojnice 9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 rot="5400000">
            <a:off x="3371850" y="3200400"/>
            <a:ext cx="6309360" cy="457200"/>
          </a:xfrm>
        </p:spPr>
        <p:txBody>
          <a:bodyPr anchor="b"/>
          <a:lstStyle>
            <a:lvl1pPr algn="l">
              <a:buNone/>
              <a:defRPr sz="2000" b="1" cap="small" baseline="0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6812280" y="274320"/>
            <a:ext cx="1527048" cy="4983480"/>
          </a:xfrm>
        </p:spPr>
        <p:txBody>
          <a:bodyPr/>
          <a:lstStyle>
            <a:lvl1pPr marL="0" indent="0">
              <a:spcBef>
                <a:spcPts val="400"/>
              </a:spcBef>
              <a:spcAft>
                <a:spcPts val="1000"/>
              </a:spcAft>
              <a:buNone/>
              <a:defRPr sz="12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8" name="Přímá spojnice 7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9" name="Přímá spojnice 8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1" name="Přímá spojnice 10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Obdélník 11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Přímá spojnice 12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Ovál 13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8" name="Zástupný symbol pro obsah 17"/>
          <p:cNvSpPr>
            <a:spLocks noGrp="1"/>
          </p:cNvSpPr>
          <p:nvPr>
            <p:ph sz="quarter" idx="1"/>
          </p:nvPr>
        </p:nvSpPr>
        <p:spPr>
          <a:xfrm>
            <a:off x="304800" y="274320"/>
            <a:ext cx="5638800" cy="6327648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1" name="Zástupný symbol pro datum 20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4E4750A3-77EC-4BC9-A737-24682F5C05C3}" type="datetimeFigureOut">
              <a:rPr lang="cs-CZ" smtClean="0"/>
              <a:pPr/>
              <a:t>9.8.2013</a:t>
            </a:fld>
            <a:endParaRPr lang="cs-CZ"/>
          </a:p>
        </p:txBody>
      </p:sp>
      <p:sp>
        <p:nvSpPr>
          <p:cNvPr id="22" name="Zástupný symbol pro číslo snímku 21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3D71BC6E-9526-46A8-83EC-8C35C236A9EB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3" name="Zástupný symbol pro zápatí 22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římá spojnice 8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3" name="Ovál 12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 rot="5400000">
            <a:off x="3350133" y="3200400"/>
            <a:ext cx="6309360" cy="457200"/>
          </a:xfrm>
        </p:spPr>
        <p:txBody>
          <a:bodyPr anchor="b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0" y="0"/>
            <a:ext cx="6172200" cy="6858000"/>
          </a:xfrm>
          <a:solidFill>
            <a:schemeClr val="bg2"/>
          </a:solidFill>
          <a:ln w="1270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/>
          <a:lstStyle>
            <a:lvl1pPr marL="0" indent="0">
              <a:buNone/>
              <a:defRPr sz="3200"/>
            </a:lvl1pPr>
          </a:lstStyle>
          <a:p>
            <a:pPr algn="ctr" eaLnBrk="1" latinLnBrk="0" hangingPunct="1">
              <a:buFontTx/>
              <a:buNone/>
            </a:pPr>
            <a:r>
              <a:rPr kumimoji="0" lang="cs-CZ" smtClean="0"/>
              <a:t>Kliknutím na ikonu přidáte obrázek.</a:t>
            </a:r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6765798" y="264795"/>
            <a:ext cx="1524000" cy="4956048"/>
          </a:xfrm>
        </p:spPr>
        <p:txBody>
          <a:bodyPr rot="0" spcFirstLastPara="0" vertOverflow="overflow" horzOverflow="overflow" vert="horz" wrap="square" lIns="91440" tIns="45720" rIns="91440" bIns="45720" numCol="1" spcCol="274320" rtlCol="0" fromWordArt="0" anchor="t" anchorCtr="0" forceAA="0" compatLnSpc="1">
            <a:normAutofit/>
          </a:bodyPr>
          <a:lstStyle>
            <a:lvl1pPr marL="0" indent="0">
              <a:spcBef>
                <a:spcPts val="100"/>
              </a:spcBef>
              <a:spcAft>
                <a:spcPts val="400"/>
              </a:spcAft>
              <a:buFontTx/>
              <a:buNone/>
              <a:defRPr sz="12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10" name="Přímá spojnice 9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1" name="Obdélník 10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Přímá spojnice 11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9" name="Přímá spojnice 18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0" name="Přímá spojnice 19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7" name="Zástupný symbol pro datum 1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4E4750A3-77EC-4BC9-A737-24682F5C05C3}" type="datetimeFigureOut">
              <a:rPr lang="cs-CZ" smtClean="0"/>
              <a:pPr/>
              <a:t>9.8.2013</a:t>
            </a:fld>
            <a:endParaRPr lang="cs-CZ"/>
          </a:p>
        </p:txBody>
      </p:sp>
      <p:sp>
        <p:nvSpPr>
          <p:cNvPr id="18" name="Zástupný symbol pro číslo snímku 17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3D71BC6E-9526-46A8-83EC-8C35C236A9EB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1" name="Zástupný symbol pro zápatí 20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4750A3-77EC-4BC9-A737-24682F5C05C3}" type="datetimeFigureOut">
              <a:rPr lang="cs-CZ" smtClean="0"/>
              <a:pPr/>
              <a:t>9.8.2013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71BC6E-9526-46A8-83EC-8C35C236A9E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1676400" cy="5851525"/>
          </a:xfrm>
        </p:spPr>
        <p:txBody>
          <a:bodyPr vert="eaVer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4750A3-77EC-4BC9-A737-24682F5C05C3}" type="datetimeFigureOut">
              <a:rPr lang="cs-CZ" smtClean="0"/>
              <a:pPr/>
              <a:t>9.8.2013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71BC6E-9526-46A8-83EC-8C35C236A9E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Přímá spojnice 15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7467600" cy="487375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 rot="5400000">
            <a:off x="7589520" y="1081851"/>
            <a:ext cx="2011680" cy="384048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fld id="{4E4750A3-77EC-4BC9-A737-24682F5C05C3}" type="datetimeFigureOut">
              <a:rPr lang="cs-CZ" smtClean="0"/>
              <a:pPr/>
              <a:t>9.8.2013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 rot="5400000">
            <a:off x="6990186" y="3737240"/>
            <a:ext cx="3200400" cy="365760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endParaRPr lang="cs-CZ"/>
          </a:p>
        </p:txBody>
      </p:sp>
      <p:sp>
        <p:nvSpPr>
          <p:cNvPr id="7" name="Přímá spojnice 6"/>
          <p:cNvSpPr>
            <a:spLocks noChangeShapeType="1"/>
          </p:cNvSpPr>
          <p:nvPr/>
        </p:nvSpPr>
        <p:spPr bwMode="auto">
          <a:xfrm>
            <a:off x="76200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Přímá spojnice 8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0" name="Obdélník 9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Přímá spojnice 10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Ovál 11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8129016" y="5734050"/>
            <a:ext cx="609600" cy="521208"/>
          </a:xfrm>
          <a:prstGeom prst="rect">
            <a:avLst/>
          </a:prstGeom>
        </p:spPr>
        <p:txBody>
          <a:bodyPr vert="horz" anchor="ctr"/>
          <a:lstStyle>
            <a:lvl1pPr algn="ctr" eaLnBrk="1" latinLnBrk="0" hangingPunct="1">
              <a:defRPr kumimoji="0" sz="1400" b="1">
                <a:solidFill>
                  <a:srgbClr val="FFFFFF"/>
                </a:solidFill>
              </a:defRPr>
            </a:lvl1pPr>
          </a:lstStyle>
          <a:p>
            <a:fld id="{3D71BC6E-9526-46A8-83EC-8C35C236A9EB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3000" b="0" kern="1200" cap="small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1"/>
        </a:buClr>
        <a:buSzPct val="70000"/>
        <a:buFont typeface="Wingdings"/>
        <a:buChar char="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182880" algn="l" rtl="0" eaLnBrk="1" latinLnBrk="0" hangingPunct="1">
        <a:spcBef>
          <a:spcPct val="20000"/>
        </a:spcBef>
        <a:buClr>
          <a:schemeClr val="accent2">
            <a:tint val="60000"/>
          </a:schemeClr>
        </a:buClr>
        <a:buSzPct val="68000"/>
        <a:buFont typeface="Wingdings 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182880" algn="l" rtl="0" eaLnBrk="1" latinLnBrk="0" hangingPunct="1">
        <a:spcBef>
          <a:spcPct val="20000"/>
        </a:spcBef>
        <a:buClr>
          <a:schemeClr val="accent1"/>
        </a:buClr>
        <a:buChar char="•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2"/>
        </a:buClr>
        <a:buChar char="•"/>
        <a:defRPr kumimoji="0" sz="1400" kern="1200" cap="small" baseline="0">
          <a:solidFill>
            <a:schemeClr val="tx2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Char char="•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png"/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1158258197"/>
              </p:ext>
            </p:extLst>
          </p:nvPr>
        </p:nvGraphicFramePr>
        <p:xfrm>
          <a:off x="827584" y="1196752"/>
          <a:ext cx="6768752" cy="403244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12959" y="5301208"/>
            <a:ext cx="3528392" cy="685356"/>
          </a:xfrm>
          <a:prstGeom prst="rect">
            <a:avLst/>
          </a:prstGeom>
          <a:noFill/>
          <a:ln w="9525">
            <a:solidFill>
              <a:schemeClr val="tx2">
                <a:lumMod val="75000"/>
              </a:schemeClr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2396999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/>
              <a:t>Anotace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cs-CZ" dirty="0" smtClean="0"/>
              <a:t>Materiál je určen žákům od 2. ročníku. </a:t>
            </a:r>
          </a:p>
          <a:p>
            <a:r>
              <a:rPr lang="cs-CZ" dirty="0" smtClean="0"/>
              <a:t>Slouží k motivaci, vzbuzení zájmu o dané učivo</a:t>
            </a:r>
          </a:p>
          <a:p>
            <a:r>
              <a:rPr lang="cs-CZ" dirty="0" smtClean="0"/>
              <a:t>Lze použít v jakékoliv hodině – mezipředmětové vztahy</a:t>
            </a:r>
          </a:p>
          <a:p>
            <a:r>
              <a:rPr lang="cs-CZ" dirty="0" smtClean="0"/>
              <a:t>Lze zašifrovat jakékoliv slovo, mohou i děti tvořit pro spolužáky matematické šifry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9102295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Šifrovaná abeceda</a:t>
            </a:r>
            <a:endParaRPr lang="cs-CZ" dirty="0"/>
          </a:p>
        </p:txBody>
      </p:sp>
      <p:graphicFrame>
        <p:nvGraphicFramePr>
          <p:cNvPr id="4" name="Zástupný symbol pro obsah 3"/>
          <p:cNvGraphicFramePr>
            <a:graphicFrameLocks noGrp="1"/>
          </p:cNvGraphicFramePr>
          <p:nvPr>
            <p:ph sz="quarter" idx="1"/>
            <p:extLst>
              <p:ext uri="{D42A27DB-BD31-4B8C-83A1-F6EECF244321}">
                <p14:modId xmlns:p14="http://schemas.microsoft.com/office/powerpoint/2010/main" val="1146570095"/>
              </p:ext>
            </p:extLst>
          </p:nvPr>
        </p:nvGraphicFramePr>
        <p:xfrm>
          <a:off x="457200" y="1600200"/>
          <a:ext cx="7467600" cy="3708400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1493520"/>
                <a:gridCol w="1493520"/>
                <a:gridCol w="1493520"/>
                <a:gridCol w="1493520"/>
                <a:gridCol w="1493520"/>
              </a:tblGrid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A   1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J   11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T  21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Ě  30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Ý  40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B   2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K  12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U  22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É  31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Ž  41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C   3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L  13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V  23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Í   32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D   4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M  14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W  24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Ó  33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E   5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N  15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X  25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Ň  34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F   6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O  16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Y  26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Ř  35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G   7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P  17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Z  27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Š  36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H   8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Q  18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Á  0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Ť  37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CH 9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R  19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Č  28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Ú  38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I   10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S  20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Ď  29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Ů  39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9520750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Jména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cs-CZ" dirty="0" smtClean="0"/>
              <a:t>Rozlušti jména chlapců a dívek</a:t>
            </a:r>
          </a:p>
          <a:p>
            <a:pPr marL="0" indent="0">
              <a:buNone/>
            </a:pPr>
            <a:endParaRPr lang="cs-CZ" dirty="0"/>
          </a:p>
        </p:txBody>
      </p:sp>
      <p:graphicFrame>
        <p:nvGraphicFramePr>
          <p:cNvPr id="4" name="Tabulka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24621360"/>
              </p:ext>
            </p:extLst>
          </p:nvPr>
        </p:nvGraphicFramePr>
        <p:xfrm>
          <a:off x="1043608" y="2276872"/>
          <a:ext cx="6095999" cy="7416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70857"/>
                <a:gridCol w="870857"/>
                <a:gridCol w="870857"/>
                <a:gridCol w="870857"/>
                <a:gridCol w="870857"/>
                <a:gridCol w="870857"/>
                <a:gridCol w="870857"/>
              </a:tblGrid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2.7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99-98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20-1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10-7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45:9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20-7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1.1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5" name="Tabulka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94674162"/>
              </p:ext>
            </p:extLst>
          </p:nvPr>
        </p:nvGraphicFramePr>
        <p:xfrm>
          <a:off x="1043608" y="3284984"/>
          <a:ext cx="6096000" cy="7416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219200"/>
                <a:gridCol w="1219200"/>
                <a:gridCol w="1219200"/>
                <a:gridCol w="1219200"/>
                <a:gridCol w="1219200"/>
              </a:tblGrid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(9.6) - 50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(98:2)-48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86-23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6+5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30:6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6" name="Tabulka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34123514"/>
              </p:ext>
            </p:extLst>
          </p:nvPr>
        </p:nvGraphicFramePr>
        <p:xfrm>
          <a:off x="1043608" y="4293096"/>
          <a:ext cx="6096000" cy="7416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016000"/>
                <a:gridCol w="1016000"/>
                <a:gridCol w="1016000"/>
                <a:gridCol w="1016000"/>
                <a:gridCol w="1016000"/>
                <a:gridCol w="1016000"/>
              </a:tblGrid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7.3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100:10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24-10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9+8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8.2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45-44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8" name="Tabulka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53007237"/>
              </p:ext>
            </p:extLst>
          </p:nvPr>
        </p:nvGraphicFramePr>
        <p:xfrm>
          <a:off x="1043608" y="5229200"/>
          <a:ext cx="6096000" cy="7416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219200"/>
                <a:gridCol w="1219200"/>
                <a:gridCol w="1219200"/>
                <a:gridCol w="1219200"/>
                <a:gridCol w="1219200"/>
              </a:tblGrid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(2.8)+3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(3.3)-8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2.2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2.5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(2.10)-6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0096690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Jména- řešení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cs-CZ" dirty="0" smtClean="0"/>
              <a:t>Rozlušti jména chlapců a dívek</a:t>
            </a:r>
          </a:p>
          <a:p>
            <a:pPr marL="0" indent="0">
              <a:buNone/>
            </a:pPr>
            <a:endParaRPr lang="cs-CZ" dirty="0"/>
          </a:p>
        </p:txBody>
      </p:sp>
      <p:graphicFrame>
        <p:nvGraphicFramePr>
          <p:cNvPr id="4" name="Tabulka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56898352"/>
              </p:ext>
            </p:extLst>
          </p:nvPr>
        </p:nvGraphicFramePr>
        <p:xfrm>
          <a:off x="1043608" y="2276872"/>
          <a:ext cx="6095999" cy="7416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70857"/>
                <a:gridCol w="870857"/>
                <a:gridCol w="870857"/>
                <a:gridCol w="870857"/>
                <a:gridCol w="870857"/>
                <a:gridCol w="870857"/>
                <a:gridCol w="870857"/>
              </a:tblGrid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2.7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99-98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20-1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10-7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45:9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20-7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1.1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M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A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R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C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E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L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A</a:t>
                      </a:r>
                      <a:endParaRPr lang="cs-CZ" dirty="0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5" name="Tabulka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57295307"/>
              </p:ext>
            </p:extLst>
          </p:nvPr>
        </p:nvGraphicFramePr>
        <p:xfrm>
          <a:off x="1043608" y="3284984"/>
          <a:ext cx="6096000" cy="7416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219200"/>
                <a:gridCol w="1219200"/>
                <a:gridCol w="1219200"/>
                <a:gridCol w="1219200"/>
                <a:gridCol w="1219200"/>
              </a:tblGrid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(9.6) - 50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(98:2)-48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86-23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6+5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30:6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D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A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V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I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D</a:t>
                      </a:r>
                      <a:endParaRPr lang="cs-CZ" dirty="0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6" name="Tabulka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43508895"/>
              </p:ext>
            </p:extLst>
          </p:nvPr>
        </p:nvGraphicFramePr>
        <p:xfrm>
          <a:off x="1043608" y="4293096"/>
          <a:ext cx="6096000" cy="7416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016000"/>
                <a:gridCol w="1016000"/>
                <a:gridCol w="1016000"/>
                <a:gridCol w="1016000"/>
                <a:gridCol w="1016000"/>
                <a:gridCol w="1016000"/>
              </a:tblGrid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7.3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100:10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24-10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9+8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8.2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45-44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S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I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M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O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N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A</a:t>
                      </a:r>
                      <a:endParaRPr lang="cs-CZ" dirty="0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8" name="Tabulka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64787299"/>
              </p:ext>
            </p:extLst>
          </p:nvPr>
        </p:nvGraphicFramePr>
        <p:xfrm>
          <a:off x="1043608" y="5229200"/>
          <a:ext cx="6096000" cy="7416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219200"/>
                <a:gridCol w="1219200"/>
                <a:gridCol w="1219200"/>
                <a:gridCol w="1219200"/>
                <a:gridCol w="1219200"/>
              </a:tblGrid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(2.8)+3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(3.3)-8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2.2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2.5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(2.10)-6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R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A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D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I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M</a:t>
                      </a:r>
                      <a:endParaRPr lang="cs-CZ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8950575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JMÉNA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cs-CZ" dirty="0" smtClean="0"/>
              <a:t>Při šifrování můžeme používat matematickou operaci, kterou chceme procvičovat – např. pouze sčítání do 100</a:t>
            </a:r>
          </a:p>
          <a:p>
            <a:r>
              <a:rPr lang="cs-CZ" dirty="0" smtClean="0"/>
              <a:t>Nebo můžeme používat všechny operace, které žáci zvládají</a:t>
            </a:r>
          </a:p>
          <a:p>
            <a:r>
              <a:rPr lang="cs-CZ" dirty="0" smtClean="0"/>
              <a:t>Děti milují tajemno a povzbudí je to k další práci</a:t>
            </a:r>
          </a:p>
          <a:p>
            <a:r>
              <a:rPr lang="cs-CZ" dirty="0" smtClean="0"/>
              <a:t>Můžeme zašifrovat jméno dítěte, které má v daný den svátek</a:t>
            </a:r>
          </a:p>
          <a:p>
            <a:r>
              <a:rPr lang="cs-CZ" dirty="0" smtClean="0"/>
              <a:t>Šifrovat jde cokoliv, i opakování a procvičování v jiných předmětech – mezipředmětové vztahy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8807631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Jména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cs-CZ" dirty="0" smtClean="0"/>
              <a:t>Zašifruj jména</a:t>
            </a:r>
          </a:p>
          <a:p>
            <a:pPr marL="0" indent="0">
              <a:buNone/>
            </a:pPr>
            <a:endParaRPr lang="cs-CZ" dirty="0"/>
          </a:p>
        </p:txBody>
      </p:sp>
      <p:graphicFrame>
        <p:nvGraphicFramePr>
          <p:cNvPr id="4" name="Tabulka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06180010"/>
              </p:ext>
            </p:extLst>
          </p:nvPr>
        </p:nvGraphicFramePr>
        <p:xfrm>
          <a:off x="1043608" y="2276872"/>
          <a:ext cx="6096000" cy="7416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62000"/>
                <a:gridCol w="762000"/>
                <a:gridCol w="762000"/>
                <a:gridCol w="762000"/>
                <a:gridCol w="762000"/>
                <a:gridCol w="762000"/>
                <a:gridCol w="762000"/>
                <a:gridCol w="762000"/>
              </a:tblGrid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S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O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B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Ě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S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L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A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V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5" name="Tabulka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96402939"/>
              </p:ext>
            </p:extLst>
          </p:nvPr>
        </p:nvGraphicFramePr>
        <p:xfrm>
          <a:off x="1043608" y="3284984"/>
          <a:ext cx="6096000" cy="7416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219200"/>
                <a:gridCol w="1219200"/>
                <a:gridCol w="1219200"/>
                <a:gridCol w="1219200"/>
                <a:gridCol w="1219200"/>
              </a:tblGrid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Ž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O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F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I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E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8" name="Tabulka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25224521"/>
              </p:ext>
            </p:extLst>
          </p:nvPr>
        </p:nvGraphicFramePr>
        <p:xfrm>
          <a:off x="1043608" y="5229200"/>
          <a:ext cx="6096000" cy="7416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219200"/>
                <a:gridCol w="1219200"/>
                <a:gridCol w="1219200"/>
                <a:gridCol w="1219200"/>
                <a:gridCol w="1219200"/>
              </a:tblGrid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I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G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N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Á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C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7" name="Tabulka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26702625"/>
              </p:ext>
            </p:extLst>
          </p:nvPr>
        </p:nvGraphicFramePr>
        <p:xfrm>
          <a:off x="1043608" y="4293096"/>
          <a:ext cx="6095999" cy="7416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70857"/>
                <a:gridCol w="870857"/>
                <a:gridCol w="870857"/>
                <a:gridCol w="870857"/>
                <a:gridCol w="870857"/>
                <a:gridCol w="870857"/>
                <a:gridCol w="870857"/>
              </a:tblGrid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B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O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Ř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I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V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O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J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2671304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Jména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cs-CZ" dirty="0" smtClean="0"/>
              <a:t>Zašifruj jména – MOŽNÉ ŘEŠENÍ</a:t>
            </a:r>
          </a:p>
          <a:p>
            <a:pPr marL="0" indent="0">
              <a:buNone/>
            </a:pPr>
            <a:endParaRPr lang="cs-CZ" dirty="0"/>
          </a:p>
        </p:txBody>
      </p:sp>
      <p:graphicFrame>
        <p:nvGraphicFramePr>
          <p:cNvPr id="4" name="Tabulka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45069152"/>
              </p:ext>
            </p:extLst>
          </p:nvPr>
        </p:nvGraphicFramePr>
        <p:xfrm>
          <a:off x="1043608" y="2276872"/>
          <a:ext cx="6096000" cy="7416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62000"/>
                <a:gridCol w="762000"/>
                <a:gridCol w="762000"/>
                <a:gridCol w="762000"/>
                <a:gridCol w="762000"/>
                <a:gridCol w="762000"/>
                <a:gridCol w="762000"/>
                <a:gridCol w="762000"/>
              </a:tblGrid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S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O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B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Ě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S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L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A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V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15+6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9+8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18:9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2.15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7.3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20-7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7-6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19+4</a:t>
                      </a:r>
                      <a:endParaRPr lang="cs-CZ" dirty="0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5" name="Tabulka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91451771"/>
              </p:ext>
            </p:extLst>
          </p:nvPr>
        </p:nvGraphicFramePr>
        <p:xfrm>
          <a:off x="1043608" y="3284984"/>
          <a:ext cx="6096000" cy="7416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219200"/>
                <a:gridCol w="1219200"/>
                <a:gridCol w="1219200"/>
                <a:gridCol w="1219200"/>
                <a:gridCol w="1219200"/>
              </a:tblGrid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Ž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O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F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I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E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50-9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2.8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18:6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2.5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45:9</a:t>
                      </a:r>
                      <a:endParaRPr lang="cs-CZ" dirty="0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8" name="Tabulka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36793887"/>
              </p:ext>
            </p:extLst>
          </p:nvPr>
        </p:nvGraphicFramePr>
        <p:xfrm>
          <a:off x="1043608" y="5229200"/>
          <a:ext cx="6096000" cy="7416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219200"/>
                <a:gridCol w="1219200"/>
                <a:gridCol w="1219200"/>
                <a:gridCol w="1219200"/>
                <a:gridCol w="1219200"/>
              </a:tblGrid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I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G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N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Á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C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2+8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1.7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3.5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0.5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24:8</a:t>
                      </a:r>
                      <a:endParaRPr lang="cs-CZ" dirty="0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7" name="Tabulka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19818788"/>
              </p:ext>
            </p:extLst>
          </p:nvPr>
        </p:nvGraphicFramePr>
        <p:xfrm>
          <a:off x="1043608" y="4293096"/>
          <a:ext cx="6095999" cy="7416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70857"/>
                <a:gridCol w="870857"/>
                <a:gridCol w="870857"/>
                <a:gridCol w="870857"/>
                <a:gridCol w="870857"/>
                <a:gridCol w="870857"/>
                <a:gridCol w="870857"/>
              </a:tblGrid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B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O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Ř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I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V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O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J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14:7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4.4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3.7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10-0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30-7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24-8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20-9</a:t>
                      </a:r>
                      <a:endParaRPr lang="cs-CZ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0844416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Jména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cs-CZ" dirty="0" smtClean="0"/>
              <a:t>Můžeme se s dětmi dohodnout, že se nesmí příklad opakovat</a:t>
            </a:r>
          </a:p>
          <a:p>
            <a:r>
              <a:rPr lang="cs-CZ" dirty="0" smtClean="0"/>
              <a:t>Můžeme používat třeba jen jednu početní operaci</a:t>
            </a:r>
          </a:p>
          <a:p>
            <a:r>
              <a:rPr lang="cs-CZ" dirty="0" smtClean="0"/>
              <a:t>Záleží na zadání úkolu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0890852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Jména  - zašifruj jména do čísel</a:t>
            </a:r>
            <a:endParaRPr lang="cs-CZ" dirty="0"/>
          </a:p>
        </p:txBody>
      </p:sp>
      <p:graphicFrame>
        <p:nvGraphicFramePr>
          <p:cNvPr id="4" name="Zástupný symbol pro obsah 3"/>
          <p:cNvGraphicFramePr>
            <a:graphicFrameLocks noGrp="1"/>
          </p:cNvGraphicFramePr>
          <p:nvPr>
            <p:ph sz="quarter" idx="1"/>
            <p:extLst>
              <p:ext uri="{D42A27DB-BD31-4B8C-83A1-F6EECF244321}">
                <p14:modId xmlns:p14="http://schemas.microsoft.com/office/powerpoint/2010/main" val="2141978639"/>
              </p:ext>
            </p:extLst>
          </p:nvPr>
        </p:nvGraphicFramePr>
        <p:xfrm>
          <a:off x="457200" y="1600200"/>
          <a:ext cx="7467600" cy="7416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933450"/>
                <a:gridCol w="933450"/>
                <a:gridCol w="933450"/>
                <a:gridCol w="933450"/>
                <a:gridCol w="933450"/>
                <a:gridCol w="933450"/>
                <a:gridCol w="933450"/>
                <a:gridCol w="933450"/>
              </a:tblGrid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B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0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L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E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S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L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A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V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5" name="Tabulka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09438873"/>
              </p:ext>
            </p:extLst>
          </p:nvPr>
        </p:nvGraphicFramePr>
        <p:xfrm>
          <a:off x="539552" y="2708920"/>
          <a:ext cx="6095999" cy="7416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70857"/>
                <a:gridCol w="870857"/>
                <a:gridCol w="870857"/>
                <a:gridCol w="870857"/>
                <a:gridCol w="870857"/>
                <a:gridCol w="870857"/>
                <a:gridCol w="870857"/>
              </a:tblGrid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M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A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R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I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A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N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A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6" name="Tabulka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98241477"/>
              </p:ext>
            </p:extLst>
          </p:nvPr>
        </p:nvGraphicFramePr>
        <p:xfrm>
          <a:off x="611560" y="3789040"/>
          <a:ext cx="5486400" cy="7416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09600"/>
                <a:gridCol w="609600"/>
                <a:gridCol w="609600"/>
                <a:gridCol w="609600"/>
                <a:gridCol w="609600"/>
                <a:gridCol w="609600"/>
                <a:gridCol w="609600"/>
                <a:gridCol w="609600"/>
                <a:gridCol w="609600"/>
              </a:tblGrid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J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I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N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D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Ř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I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Š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K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A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7" name="Tabulka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45025270"/>
              </p:ext>
            </p:extLst>
          </p:nvPr>
        </p:nvGraphicFramePr>
        <p:xfrm>
          <a:off x="611560" y="5085184"/>
          <a:ext cx="6096000" cy="7416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219200"/>
                <a:gridCol w="1219200"/>
                <a:gridCol w="1219200"/>
                <a:gridCol w="1219200"/>
                <a:gridCol w="1219200"/>
              </a:tblGrid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A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D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É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L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A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1264795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Jména  - zašifruj jména do čísel- řešení</a:t>
            </a:r>
            <a:endParaRPr lang="cs-CZ" dirty="0"/>
          </a:p>
        </p:txBody>
      </p:sp>
      <p:graphicFrame>
        <p:nvGraphicFramePr>
          <p:cNvPr id="4" name="Zástupný symbol pro obsah 3"/>
          <p:cNvGraphicFramePr>
            <a:graphicFrameLocks noGrp="1"/>
          </p:cNvGraphicFramePr>
          <p:nvPr>
            <p:ph sz="quarter" idx="1"/>
            <p:extLst>
              <p:ext uri="{D42A27DB-BD31-4B8C-83A1-F6EECF244321}">
                <p14:modId xmlns:p14="http://schemas.microsoft.com/office/powerpoint/2010/main" val="2740258520"/>
              </p:ext>
            </p:extLst>
          </p:nvPr>
        </p:nvGraphicFramePr>
        <p:xfrm>
          <a:off x="457200" y="1600200"/>
          <a:ext cx="7467600" cy="7416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933450"/>
                <a:gridCol w="933450"/>
                <a:gridCol w="933450"/>
                <a:gridCol w="933450"/>
                <a:gridCol w="933450"/>
                <a:gridCol w="933450"/>
                <a:gridCol w="933450"/>
                <a:gridCol w="933450"/>
              </a:tblGrid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B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0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L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E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S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L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A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V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2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16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13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5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20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13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1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23</a:t>
                      </a:r>
                      <a:endParaRPr lang="cs-CZ" dirty="0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5" name="Tabulka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52067001"/>
              </p:ext>
            </p:extLst>
          </p:nvPr>
        </p:nvGraphicFramePr>
        <p:xfrm>
          <a:off x="539552" y="2708920"/>
          <a:ext cx="6095999" cy="7416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70857"/>
                <a:gridCol w="870857"/>
                <a:gridCol w="870857"/>
                <a:gridCol w="870857"/>
                <a:gridCol w="870857"/>
                <a:gridCol w="870857"/>
                <a:gridCol w="870857"/>
              </a:tblGrid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M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A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R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I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A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N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A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14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1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19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10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1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15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1</a:t>
                      </a:r>
                      <a:endParaRPr lang="cs-CZ" dirty="0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6" name="Tabulka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40384354"/>
              </p:ext>
            </p:extLst>
          </p:nvPr>
        </p:nvGraphicFramePr>
        <p:xfrm>
          <a:off x="611560" y="3789040"/>
          <a:ext cx="5486400" cy="7416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09600"/>
                <a:gridCol w="609600"/>
                <a:gridCol w="609600"/>
                <a:gridCol w="609600"/>
                <a:gridCol w="609600"/>
                <a:gridCol w="609600"/>
                <a:gridCol w="609600"/>
                <a:gridCol w="609600"/>
                <a:gridCol w="609600"/>
              </a:tblGrid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J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I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N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D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Ř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I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Š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K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A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11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10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15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4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35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10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36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12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1</a:t>
                      </a:r>
                      <a:endParaRPr lang="cs-CZ" dirty="0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7" name="Tabulka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43351505"/>
              </p:ext>
            </p:extLst>
          </p:nvPr>
        </p:nvGraphicFramePr>
        <p:xfrm>
          <a:off x="611560" y="5085184"/>
          <a:ext cx="6096000" cy="7416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219200"/>
                <a:gridCol w="1219200"/>
                <a:gridCol w="1219200"/>
                <a:gridCol w="1219200"/>
                <a:gridCol w="1219200"/>
              </a:tblGrid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A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D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É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L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A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1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4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31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13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1</a:t>
                      </a:r>
                      <a:endParaRPr lang="cs-CZ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1616066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Další možnosti využití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Můžeme jednotlivá čísla sčítat</a:t>
            </a:r>
          </a:p>
          <a:p>
            <a:pPr fontAlgn="t"/>
            <a:r>
              <a:rPr lang="cs-CZ" dirty="0" smtClean="0"/>
              <a:t>Např. Adéla  1+4+31+13+1= 50</a:t>
            </a:r>
          </a:p>
          <a:p>
            <a:r>
              <a:rPr lang="cs-CZ" dirty="0" smtClean="0"/>
              <a:t>Pak poskládat čísla podle velikosti</a:t>
            </a:r>
          </a:p>
          <a:p>
            <a:r>
              <a:rPr lang="cs-CZ" dirty="0" smtClean="0"/>
              <a:t>Hledat jméno, které má největší součet</a:t>
            </a:r>
          </a:p>
          <a:p>
            <a:r>
              <a:rPr lang="cs-CZ" dirty="0" smtClean="0"/>
              <a:t>Porovnávat jaký součet má naše jméno a pak spočítat součet jména vysloveného zdrobněle</a:t>
            </a:r>
          </a:p>
          <a:p>
            <a:pPr fontAlgn="t"/>
            <a:r>
              <a:rPr lang="cs-CZ" dirty="0"/>
              <a:t> </a:t>
            </a:r>
            <a:r>
              <a:rPr lang="cs-CZ" dirty="0" smtClean="0"/>
              <a:t>   Např. Adéla </a:t>
            </a:r>
            <a:r>
              <a:rPr lang="cs-CZ" dirty="0"/>
              <a:t>1+4+31+13+1= </a:t>
            </a:r>
            <a:r>
              <a:rPr lang="cs-CZ" dirty="0" smtClean="0"/>
              <a:t>50</a:t>
            </a:r>
          </a:p>
          <a:p>
            <a:pPr marL="0" indent="0" fontAlgn="t">
              <a:buNone/>
            </a:pPr>
            <a:r>
              <a:rPr lang="cs-CZ" dirty="0" smtClean="0"/>
              <a:t>                  Adélka 1+4+31+13+12+1=62</a:t>
            </a:r>
          </a:p>
          <a:p>
            <a:pPr fontAlgn="t"/>
            <a:r>
              <a:rPr lang="cs-CZ" dirty="0" smtClean="0"/>
              <a:t>Porovnávat daná čísla Např.50 &lt; 62</a:t>
            </a:r>
          </a:p>
          <a:p>
            <a:pPr fontAlgn="t"/>
            <a:r>
              <a:rPr lang="cs-CZ" smtClean="0"/>
              <a:t>Atd.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1479793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Zdroje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cs-CZ" smtClean="0"/>
              <a:t> vlastní</a:t>
            </a:r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980855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rkýř">
  <a:themeElements>
    <a:clrScheme name="Arkýř">
      <a:dk1>
        <a:sysClr val="windowText" lastClr="000000"/>
      </a:dk1>
      <a:lt1>
        <a:sysClr val="window" lastClr="FFFFFF"/>
      </a:lt1>
      <a:dk2>
        <a:srgbClr val="575F6D"/>
      </a:dk2>
      <a:lt2>
        <a:srgbClr val="FFF39D"/>
      </a:lt2>
      <a:accent1>
        <a:srgbClr val="FE8637"/>
      </a:accent1>
      <a:accent2>
        <a:srgbClr val="7598D9"/>
      </a:accent2>
      <a:accent3>
        <a:srgbClr val="B32C16"/>
      </a:accent3>
      <a:accent4>
        <a:srgbClr val="F5CD2D"/>
      </a:accent4>
      <a:accent5>
        <a:srgbClr val="AEBAD5"/>
      </a:accent5>
      <a:accent6>
        <a:srgbClr val="777C84"/>
      </a:accent6>
      <a:hlink>
        <a:srgbClr val="D2611C"/>
      </a:hlink>
      <a:folHlink>
        <a:srgbClr val="3B435B"/>
      </a:folHlink>
    </a:clrScheme>
    <a:fontScheme name="Arkýř">
      <a:majorFont>
        <a:latin typeface="Century Schoolbook"/>
        <a:ea typeface=""/>
        <a:cs typeface=""/>
        <a:font script="Jpan" typeface="ＭＳ Ｐ明朝"/>
        <a:font script="Hang" typeface="휴먼매직체"/>
        <a:font script="Hans" typeface="华文楷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Schoolbook"/>
        <a:ea typeface=""/>
        <a:cs typeface=""/>
        <a:font script="Jpan" typeface="ＭＳ Ｐ明朝"/>
        <a:font script="Hang" typeface="휴먼매직체"/>
        <a:font script="Hans" typeface="宋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Arkýř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60000"/>
              </a:schemeClr>
            </a:gs>
            <a:gs pos="30000">
              <a:schemeClr val="phClr">
                <a:tint val="38000"/>
                <a:satMod val="260000"/>
              </a:schemeClr>
            </a:gs>
            <a:gs pos="75000">
              <a:schemeClr val="phClr">
                <a:tint val="55000"/>
                <a:satMod val="255000"/>
              </a:schemeClr>
            </a:gs>
            <a:gs pos="100000">
              <a:schemeClr val="phClr">
                <a:tint val="70000"/>
                <a:satMod val="255000"/>
              </a:schemeClr>
            </a:gs>
          </a:gsLst>
          <a:path path="circle">
            <a:fillToRect l="5000" t="100000" r="120000" b="10000"/>
          </a:path>
        </a:gradFill>
        <a:gradFill rotWithShape="1">
          <a:gsLst>
            <a:gs pos="0">
              <a:schemeClr val="phClr">
                <a:shade val="63000"/>
                <a:satMod val="165000"/>
              </a:schemeClr>
            </a:gs>
            <a:gs pos="30000">
              <a:schemeClr val="phClr">
                <a:shade val="58000"/>
                <a:satMod val="165000"/>
              </a:schemeClr>
            </a:gs>
            <a:gs pos="75000">
              <a:schemeClr val="phClr">
                <a:shade val="30000"/>
                <a:satMod val="175000"/>
              </a:schemeClr>
            </a:gs>
            <a:gs pos="100000">
              <a:schemeClr val="phClr">
                <a:shade val="15000"/>
                <a:satMod val="175000"/>
              </a:schemeClr>
            </a:gs>
          </a:gsLst>
          <a:path path="circle">
            <a:fillToRect l="5000" t="100000" r="120000" b="10000"/>
          </a:path>
        </a:gradFill>
      </a:fillStyleLst>
      <a:lnStyleLst>
        <a:ln w="12700" cap="flat" cmpd="sng" algn="ctr">
          <a:solidFill>
            <a:schemeClr val="phClr">
              <a:shade val="70000"/>
              <a:satMod val="15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492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0"/>
            </a:lightRig>
          </a:scene3d>
          <a:sp3d>
            <a:bevelT w="47625" h="69850"/>
            <a:contourClr>
              <a:schemeClr val="lt1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58000"/>
                <a:satMod val="125000"/>
              </a:schemeClr>
            </a:gs>
            <a:gs pos="40000">
              <a:schemeClr val="phClr">
                <a:tint val="90000"/>
                <a:shade val="90000"/>
                <a:satMod val="120000"/>
              </a:schemeClr>
            </a:gs>
            <a:gs pos="100000">
              <a:schemeClr val="phClr">
                <a:tint val="5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shade val="80000"/>
              </a:schemeClr>
              <a:schemeClr val="phClr">
                <a:tint val="91000"/>
              </a:schemeClr>
            </a:duotone>
          </a:blip>
          <a:tile tx="0" ty="0" sx="40000" sy="50000" flip="y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Oriel</Template>
  <TotalTime>106</TotalTime>
  <Words>606</Words>
  <Application>Microsoft Office PowerPoint</Application>
  <PresentationFormat>Předvádění na obrazovce (4:3)</PresentationFormat>
  <Paragraphs>319</Paragraphs>
  <Slides>13</Slides>
  <Notes>2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13</vt:i4>
      </vt:variant>
    </vt:vector>
  </HeadingPairs>
  <TitlesOfParts>
    <vt:vector size="14" baseType="lpstr">
      <vt:lpstr>Arkýř</vt:lpstr>
      <vt:lpstr>Prezentace aplikace PowerPoint</vt:lpstr>
      <vt:lpstr>Anotace</vt:lpstr>
      <vt:lpstr>Šifrovaná abeceda</vt:lpstr>
      <vt:lpstr>Jména</vt:lpstr>
      <vt:lpstr>Jména- řešení</vt:lpstr>
      <vt:lpstr>JMÉNA</vt:lpstr>
      <vt:lpstr>Jména</vt:lpstr>
      <vt:lpstr>Jména</vt:lpstr>
      <vt:lpstr>Jména</vt:lpstr>
      <vt:lpstr>Jména  - zašifruj jména do čísel</vt:lpstr>
      <vt:lpstr>Jména  - zašifruj jména do čísel- řešení</vt:lpstr>
      <vt:lpstr>Další možnosti využití</vt:lpstr>
      <vt:lpstr>Zdroje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Šifrovaná abeceda - jména</dc:title>
  <dc:creator>Mgr. David Filipi</dc:creator>
  <cp:lastModifiedBy>01</cp:lastModifiedBy>
  <cp:revision>26</cp:revision>
  <dcterms:created xsi:type="dcterms:W3CDTF">2012-12-14T20:13:40Z</dcterms:created>
  <dcterms:modified xsi:type="dcterms:W3CDTF">2013-08-09T16:45:44Z</dcterms:modified>
</cp:coreProperties>
</file>