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0" r:id="rId2"/>
    <p:sldId id="261" r:id="rId3"/>
    <p:sldId id="257" r:id="rId4"/>
    <p:sldId id="258" r:id="rId5"/>
    <p:sldId id="262" r:id="rId6"/>
    <p:sldId id="259" r:id="rId7"/>
    <p:sldId id="263" r:id="rId8"/>
    <p:sldId id="264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/>
            <a:t>:  </a:t>
          </a:r>
          <a:r>
            <a:rPr lang="cs-CZ" b="1" dirty="0" smtClean="0"/>
            <a:t>Základní škola a mateřská škola Uhřice, okres Hodonín</a:t>
          </a:r>
          <a:r>
            <a:rPr lang="cs-CZ" dirty="0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David </a:t>
          </a:r>
          <a:r>
            <a:rPr lang="cs-CZ" dirty="0" err="1" smtClean="0"/>
            <a:t>Filipi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VY_32_INOVACE_13_Pyramida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Nestandartní aplikační úkoly a problémy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/>
            <a:t>projektu</a:t>
          </a:r>
          <a:r>
            <a:rPr lang="cs-CZ" smtClean="0"/>
            <a:t>: </a:t>
          </a:r>
          <a:r>
            <a:rPr lang="cs-CZ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10.6.2012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70B8E0B5-7B80-4560-A347-9D89A0C8FD0C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221B48A-A3A7-4BCB-9EDE-434735054C38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F36F6746-C616-4F5C-90CA-44A1CC630A94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82C04A0-7306-478F-AB3B-C81619DE2FB6}" type="pres">
      <dgm:prSet presAssocID="{39F8B381-5807-488E-AC22-73DD4140ED4A}" presName="srcNode" presStyleLbl="node1" presStyleIdx="0" presStyleCnt="6"/>
      <dgm:spPr/>
      <dgm:t>
        <a:bodyPr/>
        <a:lstStyle/>
        <a:p>
          <a:endParaRPr lang="cs-CZ"/>
        </a:p>
      </dgm:t>
    </dgm:pt>
    <dgm:pt modelId="{6FF35A5F-0F78-483F-91EB-97BCFA8EB1C1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4C262683-51A1-4E65-964D-0C9CF705FABA}" type="pres">
      <dgm:prSet presAssocID="{39F8B381-5807-488E-AC22-73DD4140ED4A}" presName="extraNode" presStyleLbl="node1" presStyleIdx="0" presStyleCnt="6"/>
      <dgm:spPr/>
      <dgm:t>
        <a:bodyPr/>
        <a:lstStyle/>
        <a:p>
          <a:endParaRPr lang="cs-CZ"/>
        </a:p>
      </dgm:t>
    </dgm:pt>
    <dgm:pt modelId="{53D48FD4-9590-43EB-83DA-C6426EB935D6}" type="pres">
      <dgm:prSet presAssocID="{39F8B381-5807-488E-AC22-73DD4140ED4A}" presName="dstNode" presStyleLbl="node1" presStyleIdx="0" presStyleCnt="6"/>
      <dgm:spPr/>
      <dgm:t>
        <a:bodyPr/>
        <a:lstStyle/>
        <a:p>
          <a:endParaRPr lang="cs-CZ"/>
        </a:p>
      </dgm:t>
    </dgm:pt>
    <dgm:pt modelId="{1DEC6587-8E70-4099-BFFD-88AEBFB43EAE}" type="pres">
      <dgm:prSet presAssocID="{445C7998-7549-48B0-BD68-D4F0167F02E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E4FD9-6E5F-40A0-95FB-9BF4BA8F3FDC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C1CA4657-1DFC-4C6D-9C0F-7E8530DE30A1}" type="pres">
      <dgm:prSet presAssocID="{445C7998-7549-48B0-BD68-D4F0167F02E5}" presName="accentRepeatNode" presStyleLbl="solidFgAcc1" presStyleIdx="0" presStyleCnt="6"/>
      <dgm:spPr/>
      <dgm:t>
        <a:bodyPr/>
        <a:lstStyle/>
        <a:p>
          <a:endParaRPr lang="cs-CZ"/>
        </a:p>
      </dgm:t>
    </dgm:pt>
    <dgm:pt modelId="{90F65FEB-6A17-48BC-835E-7E44C8A441BE}" type="pres">
      <dgm:prSet presAssocID="{FBBFC3EA-9D9D-4F3A-BEA6-9C2C0E46BF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ED1B09-497D-4A75-8A79-B8A6E063B262}" type="pres">
      <dgm:prSet presAssocID="{FBBFC3EA-9D9D-4F3A-BEA6-9C2C0E46BF20}" presName="accent_2" presStyleCnt="0"/>
      <dgm:spPr/>
      <dgm:t>
        <a:bodyPr/>
        <a:lstStyle/>
        <a:p>
          <a:endParaRPr lang="cs-CZ"/>
        </a:p>
      </dgm:t>
    </dgm:pt>
    <dgm:pt modelId="{8503FBE1-AB47-427C-AE2B-7C3F4FEF620D}" type="pres">
      <dgm:prSet presAssocID="{FBBFC3EA-9D9D-4F3A-BEA6-9C2C0E46BF20}" presName="accentRepeatNode" presStyleLbl="solidFgAcc1" presStyleIdx="1" presStyleCnt="6"/>
      <dgm:spPr/>
      <dgm:t>
        <a:bodyPr/>
        <a:lstStyle/>
        <a:p>
          <a:endParaRPr lang="cs-CZ"/>
        </a:p>
      </dgm:t>
    </dgm:pt>
    <dgm:pt modelId="{4D7224E1-50BE-4894-98F3-8904D0D30466}" type="pres">
      <dgm:prSet presAssocID="{019433A1-1324-4DE1-9E6F-32B851095F74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4687F-A55F-47C2-B0E7-7E55AB1D7118}" type="pres">
      <dgm:prSet presAssocID="{019433A1-1324-4DE1-9E6F-32B851095F74}" presName="accent_3" presStyleCnt="0"/>
      <dgm:spPr/>
      <dgm:t>
        <a:bodyPr/>
        <a:lstStyle/>
        <a:p>
          <a:endParaRPr lang="cs-CZ"/>
        </a:p>
      </dgm:t>
    </dgm:pt>
    <dgm:pt modelId="{4931B276-4508-4AD9-8C6A-98FC259E9482}" type="pres">
      <dgm:prSet presAssocID="{019433A1-1324-4DE1-9E6F-32B851095F74}" presName="accentRepeatNode" presStyleLbl="solidFgAcc1" presStyleIdx="2" presStyleCnt="6"/>
      <dgm:spPr/>
      <dgm:t>
        <a:bodyPr/>
        <a:lstStyle/>
        <a:p>
          <a:endParaRPr lang="cs-CZ"/>
        </a:p>
      </dgm:t>
    </dgm:pt>
    <dgm:pt modelId="{87BF9F67-1283-41A9-B2A8-BBDD1CA83D26}" type="pres">
      <dgm:prSet presAssocID="{C73C7642-F245-4585-8F88-243F9FAEF6C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A6AE6-819E-4EC0-B868-E5505D05ACA4}" type="pres">
      <dgm:prSet presAssocID="{C73C7642-F245-4585-8F88-243F9FAEF6CA}" presName="accent_4" presStyleCnt="0"/>
      <dgm:spPr/>
      <dgm:t>
        <a:bodyPr/>
        <a:lstStyle/>
        <a:p>
          <a:endParaRPr lang="cs-CZ"/>
        </a:p>
      </dgm:t>
    </dgm:pt>
    <dgm:pt modelId="{2BF9C03B-9E1A-4611-8B09-8F57939417B1}" type="pres">
      <dgm:prSet presAssocID="{C73C7642-F245-4585-8F88-243F9FAEF6CA}" presName="accentRepeatNode" presStyleLbl="solidFgAcc1" presStyleIdx="3" presStyleCnt="6"/>
      <dgm:spPr/>
      <dgm:t>
        <a:bodyPr/>
        <a:lstStyle/>
        <a:p>
          <a:endParaRPr lang="cs-CZ"/>
        </a:p>
      </dgm:t>
    </dgm:pt>
    <dgm:pt modelId="{75E0D7EB-0B14-472D-8BD8-2BEE5952B888}" type="pres">
      <dgm:prSet presAssocID="{EBC41103-E2E5-4D48-9B4B-425520D3D098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04394D-5A41-4873-BFE9-C7C500666B72}" type="pres">
      <dgm:prSet presAssocID="{EBC41103-E2E5-4D48-9B4B-425520D3D098}" presName="accent_5" presStyleCnt="0"/>
      <dgm:spPr/>
      <dgm:t>
        <a:bodyPr/>
        <a:lstStyle/>
        <a:p>
          <a:endParaRPr lang="cs-CZ"/>
        </a:p>
      </dgm:t>
    </dgm:pt>
    <dgm:pt modelId="{013F7533-5C1E-4AFC-A393-2CCB096348C4}" type="pres">
      <dgm:prSet presAssocID="{EBC41103-E2E5-4D48-9B4B-425520D3D098}" presName="accentRepeatNode" presStyleLbl="solidFgAcc1" presStyleIdx="4" presStyleCnt="6"/>
      <dgm:spPr/>
      <dgm:t>
        <a:bodyPr/>
        <a:lstStyle/>
        <a:p>
          <a:endParaRPr lang="cs-CZ"/>
        </a:p>
      </dgm:t>
    </dgm:pt>
    <dgm:pt modelId="{FD4AEF20-6540-40AE-A2B8-30D3D43247CF}" type="pres">
      <dgm:prSet presAssocID="{6B0205A6-422D-4956-AD89-0CEBCAE4530D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17058-E959-41EB-9F29-D1E22E118695}" type="pres">
      <dgm:prSet presAssocID="{6B0205A6-422D-4956-AD89-0CEBCAE4530D}" presName="accent_6" presStyleCnt="0"/>
      <dgm:spPr/>
      <dgm:t>
        <a:bodyPr/>
        <a:lstStyle/>
        <a:p>
          <a:endParaRPr lang="cs-CZ"/>
        </a:p>
      </dgm:t>
    </dgm:pt>
    <dgm:pt modelId="{3BB95050-06B6-4636-AFA9-47A942AA2EEF}" type="pres">
      <dgm:prSet presAssocID="{6B0205A6-422D-4956-AD89-0CEBCAE4530D}" presName="accentRepeatNode" presStyleLbl="solidFgAcc1" presStyleIdx="5" presStyleCnt="6"/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41DADFD-BAD5-4983-A66E-A9C8844D6535}" type="presOf" srcId="{445C7998-7549-48B0-BD68-D4F0167F02E5}" destId="{1DEC6587-8E70-4099-BFFD-88AEBFB43EAE}" srcOrd="0" destOrd="0" presId="urn:microsoft.com/office/officeart/2008/layout/VerticalCurvedList"/>
    <dgm:cxn modelId="{02E37045-E1D6-4764-A8B2-DA2CC229B838}" type="presOf" srcId="{EBC41103-E2E5-4D48-9B4B-425520D3D098}" destId="{75E0D7EB-0B14-472D-8BD8-2BEE5952B888}" srcOrd="0" destOrd="0" presId="urn:microsoft.com/office/officeart/2008/layout/VerticalCurvedList"/>
    <dgm:cxn modelId="{5CD8CA1A-0B48-4122-961E-08D6FE723FBB}" type="presOf" srcId="{FBBFC3EA-9D9D-4F3A-BEA6-9C2C0E46BF20}" destId="{90F65FEB-6A17-48BC-835E-7E44C8A441BE}" srcOrd="0" destOrd="0" presId="urn:microsoft.com/office/officeart/2008/layout/VerticalCurvedList"/>
    <dgm:cxn modelId="{08334D19-C97D-4278-BC75-F80489DF76C0}" type="presOf" srcId="{019433A1-1324-4DE1-9E6F-32B851095F74}" destId="{4D7224E1-50BE-4894-98F3-8904D0D30466}" srcOrd="0" destOrd="0" presId="urn:microsoft.com/office/officeart/2008/layout/VerticalCurvedList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963D6B9B-E803-48EB-89B6-D9737632499B}" type="presOf" srcId="{C73C7642-F245-4585-8F88-243F9FAEF6CA}" destId="{87BF9F67-1283-41A9-B2A8-BBDD1CA83D26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433DA17-BAB3-4EDC-970A-D28810126474}" type="presOf" srcId="{C846DAC9-9D22-4975-84AF-8D4E4FA8DA5C}" destId="{6FF35A5F-0F78-483F-91EB-97BCFA8EB1C1}" srcOrd="0" destOrd="0" presId="urn:microsoft.com/office/officeart/2008/layout/VerticalCurvedList"/>
    <dgm:cxn modelId="{D380ED28-4AFC-4B41-8907-BA63CCA7AB33}" type="presOf" srcId="{39F8B381-5807-488E-AC22-73DD4140ED4A}" destId="{70B8E0B5-7B80-4560-A347-9D89A0C8FD0C}" srcOrd="0" destOrd="0" presId="urn:microsoft.com/office/officeart/2008/layout/VerticalCurvedList"/>
    <dgm:cxn modelId="{D1B7EB14-2161-45A2-8A35-2AB2F4815A45}" type="presOf" srcId="{6B0205A6-422D-4956-AD89-0CEBCAE4530D}" destId="{FD4AEF20-6540-40AE-A2B8-30D3D43247CF}" srcOrd="0" destOrd="0" presId="urn:microsoft.com/office/officeart/2008/layout/VerticalCurvedList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42C9C3E-F210-4EC4-881B-BFB95EE1CFC7}" type="presParOf" srcId="{70B8E0B5-7B80-4560-A347-9D89A0C8FD0C}" destId="{0221B48A-A3A7-4BCB-9EDE-434735054C38}" srcOrd="0" destOrd="0" presId="urn:microsoft.com/office/officeart/2008/layout/VerticalCurvedList"/>
    <dgm:cxn modelId="{5F943B8C-8285-4941-BAAA-191096482DCF}" type="presParOf" srcId="{0221B48A-A3A7-4BCB-9EDE-434735054C38}" destId="{F36F6746-C616-4F5C-90CA-44A1CC630A94}" srcOrd="0" destOrd="0" presId="urn:microsoft.com/office/officeart/2008/layout/VerticalCurvedList"/>
    <dgm:cxn modelId="{8F133A6A-7E6B-45B9-80D1-2359ECB58871}" type="presParOf" srcId="{F36F6746-C616-4F5C-90CA-44A1CC630A94}" destId="{F82C04A0-7306-478F-AB3B-C81619DE2FB6}" srcOrd="0" destOrd="0" presId="urn:microsoft.com/office/officeart/2008/layout/VerticalCurvedList"/>
    <dgm:cxn modelId="{BB2CC402-E9FB-4AD8-BFF1-94ACD3C6847B}" type="presParOf" srcId="{F36F6746-C616-4F5C-90CA-44A1CC630A94}" destId="{6FF35A5F-0F78-483F-91EB-97BCFA8EB1C1}" srcOrd="1" destOrd="0" presId="urn:microsoft.com/office/officeart/2008/layout/VerticalCurvedList"/>
    <dgm:cxn modelId="{F83500D7-1BD6-4D75-9494-D3938E1B0E2B}" type="presParOf" srcId="{F36F6746-C616-4F5C-90CA-44A1CC630A94}" destId="{4C262683-51A1-4E65-964D-0C9CF705FABA}" srcOrd="2" destOrd="0" presId="urn:microsoft.com/office/officeart/2008/layout/VerticalCurvedList"/>
    <dgm:cxn modelId="{E85112D4-2E6D-4319-AA72-54E7B222AFC4}" type="presParOf" srcId="{F36F6746-C616-4F5C-90CA-44A1CC630A94}" destId="{53D48FD4-9590-43EB-83DA-C6426EB935D6}" srcOrd="3" destOrd="0" presId="urn:microsoft.com/office/officeart/2008/layout/VerticalCurvedList"/>
    <dgm:cxn modelId="{8E9C6FF7-5247-45F2-B17C-900405C67B1B}" type="presParOf" srcId="{0221B48A-A3A7-4BCB-9EDE-434735054C38}" destId="{1DEC6587-8E70-4099-BFFD-88AEBFB43EAE}" srcOrd="1" destOrd="0" presId="urn:microsoft.com/office/officeart/2008/layout/VerticalCurvedList"/>
    <dgm:cxn modelId="{5A3A23DA-32B9-460D-8872-23CFEF02A9E1}" type="presParOf" srcId="{0221B48A-A3A7-4BCB-9EDE-434735054C38}" destId="{335E4FD9-6E5F-40A0-95FB-9BF4BA8F3FDC}" srcOrd="2" destOrd="0" presId="urn:microsoft.com/office/officeart/2008/layout/VerticalCurvedList"/>
    <dgm:cxn modelId="{EB4EC758-2133-40A1-B485-DBE8FB7E62CE}" type="presParOf" srcId="{335E4FD9-6E5F-40A0-95FB-9BF4BA8F3FDC}" destId="{C1CA4657-1DFC-4C6D-9C0F-7E8530DE30A1}" srcOrd="0" destOrd="0" presId="urn:microsoft.com/office/officeart/2008/layout/VerticalCurvedList"/>
    <dgm:cxn modelId="{0DA24FB3-83CC-4023-95BB-14A36B825115}" type="presParOf" srcId="{0221B48A-A3A7-4BCB-9EDE-434735054C38}" destId="{90F65FEB-6A17-48BC-835E-7E44C8A441BE}" srcOrd="3" destOrd="0" presId="urn:microsoft.com/office/officeart/2008/layout/VerticalCurvedList"/>
    <dgm:cxn modelId="{738488AB-4577-422B-981D-000DF5DB9459}" type="presParOf" srcId="{0221B48A-A3A7-4BCB-9EDE-434735054C38}" destId="{69ED1B09-497D-4A75-8A79-B8A6E063B262}" srcOrd="4" destOrd="0" presId="urn:microsoft.com/office/officeart/2008/layout/VerticalCurvedList"/>
    <dgm:cxn modelId="{03CC04D0-7D9F-4747-A213-B40258D512E5}" type="presParOf" srcId="{69ED1B09-497D-4A75-8A79-B8A6E063B262}" destId="{8503FBE1-AB47-427C-AE2B-7C3F4FEF620D}" srcOrd="0" destOrd="0" presId="urn:microsoft.com/office/officeart/2008/layout/VerticalCurvedList"/>
    <dgm:cxn modelId="{526FF78F-5D74-402A-AF0E-81522B6186E3}" type="presParOf" srcId="{0221B48A-A3A7-4BCB-9EDE-434735054C38}" destId="{4D7224E1-50BE-4894-98F3-8904D0D30466}" srcOrd="5" destOrd="0" presId="urn:microsoft.com/office/officeart/2008/layout/VerticalCurvedList"/>
    <dgm:cxn modelId="{2277CEDB-58F8-48D4-ADA1-7DFE0EF5519F}" type="presParOf" srcId="{0221B48A-A3A7-4BCB-9EDE-434735054C38}" destId="{8584687F-A55F-47C2-B0E7-7E55AB1D7118}" srcOrd="6" destOrd="0" presId="urn:microsoft.com/office/officeart/2008/layout/VerticalCurvedList"/>
    <dgm:cxn modelId="{90547945-A732-465B-A3F2-0CC95863BED2}" type="presParOf" srcId="{8584687F-A55F-47C2-B0E7-7E55AB1D7118}" destId="{4931B276-4508-4AD9-8C6A-98FC259E9482}" srcOrd="0" destOrd="0" presId="urn:microsoft.com/office/officeart/2008/layout/VerticalCurvedList"/>
    <dgm:cxn modelId="{6CDDB31D-298F-4BFF-A897-690018065695}" type="presParOf" srcId="{0221B48A-A3A7-4BCB-9EDE-434735054C38}" destId="{87BF9F67-1283-41A9-B2A8-BBDD1CA83D26}" srcOrd="7" destOrd="0" presId="urn:microsoft.com/office/officeart/2008/layout/VerticalCurvedList"/>
    <dgm:cxn modelId="{71D4ADAA-B8FC-4F02-89A1-DC0BEE4C65BB}" type="presParOf" srcId="{0221B48A-A3A7-4BCB-9EDE-434735054C38}" destId="{708A6AE6-819E-4EC0-B868-E5505D05ACA4}" srcOrd="8" destOrd="0" presId="urn:microsoft.com/office/officeart/2008/layout/VerticalCurvedList"/>
    <dgm:cxn modelId="{3529954B-2D94-4844-885E-1B5A4E1CD806}" type="presParOf" srcId="{708A6AE6-819E-4EC0-B868-E5505D05ACA4}" destId="{2BF9C03B-9E1A-4611-8B09-8F57939417B1}" srcOrd="0" destOrd="0" presId="urn:microsoft.com/office/officeart/2008/layout/VerticalCurvedList"/>
    <dgm:cxn modelId="{82848957-5974-44F9-9A0A-03C6264DD26F}" type="presParOf" srcId="{0221B48A-A3A7-4BCB-9EDE-434735054C38}" destId="{75E0D7EB-0B14-472D-8BD8-2BEE5952B888}" srcOrd="9" destOrd="0" presId="urn:microsoft.com/office/officeart/2008/layout/VerticalCurvedList"/>
    <dgm:cxn modelId="{FB1BB694-FAFC-4C50-AB18-AE9D69CBBF47}" type="presParOf" srcId="{0221B48A-A3A7-4BCB-9EDE-434735054C38}" destId="{7904394D-5A41-4873-BFE9-C7C500666B72}" srcOrd="10" destOrd="0" presId="urn:microsoft.com/office/officeart/2008/layout/VerticalCurvedList"/>
    <dgm:cxn modelId="{A7A55453-27AE-4AFC-9B44-D36F04A18C61}" type="presParOf" srcId="{7904394D-5A41-4873-BFE9-C7C500666B72}" destId="{013F7533-5C1E-4AFC-A393-2CCB096348C4}" srcOrd="0" destOrd="0" presId="urn:microsoft.com/office/officeart/2008/layout/VerticalCurvedList"/>
    <dgm:cxn modelId="{F0D5A8E6-8C9C-46BD-AAC7-E23E08AC7D70}" type="presParOf" srcId="{0221B48A-A3A7-4BCB-9EDE-434735054C38}" destId="{FD4AEF20-6540-40AE-A2B8-30D3D43247CF}" srcOrd="11" destOrd="0" presId="urn:microsoft.com/office/officeart/2008/layout/VerticalCurvedList"/>
    <dgm:cxn modelId="{B70928FD-D0AD-4F2A-8BBE-E9DB00CE2C0A}" type="presParOf" srcId="{0221B48A-A3A7-4BCB-9EDE-434735054C38}" destId="{86617058-E959-41EB-9F29-D1E22E118695}" srcOrd="12" destOrd="0" presId="urn:microsoft.com/office/officeart/2008/layout/VerticalCurvedList"/>
    <dgm:cxn modelId="{5E1F04FB-037C-4F60-8EBF-D5D816065019}" type="presParOf" srcId="{86617058-E959-41EB-9F29-D1E22E118695}" destId="{3BB95050-06B6-4636-AFA9-47A942AA2E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5A5F-0F78-483F-91EB-97BCFA8EB1C1}">
      <dsp:nvSpPr>
        <dsp:cNvPr id="0" name=""/>
        <dsp:cNvSpPr/>
      </dsp:nvSpPr>
      <dsp:spPr>
        <a:xfrm>
          <a:off x="-4558638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C6587-8E70-4099-BFFD-88AEBFB43EAE}">
      <dsp:nvSpPr>
        <dsp:cNvPr id="0" name=""/>
        <dsp:cNvSpPr/>
      </dsp:nvSpPr>
      <dsp:spPr>
        <a:xfrm>
          <a:off x="325571" y="212348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b="1" kern="1200" dirty="0"/>
            <a:t>:  </a:t>
          </a:r>
          <a:r>
            <a:rPr lang="cs-CZ" sz="1600" b="1" kern="1200" dirty="0" smtClean="0"/>
            <a:t>Základní škola a mateřská škola Uhřice, okres Hodonín</a:t>
          </a:r>
          <a:r>
            <a:rPr lang="cs-CZ" sz="1600" kern="1200" dirty="0" smtClean="0"/>
            <a:t>  </a:t>
          </a:r>
          <a:endParaRPr lang="cs-CZ" sz="1600" kern="1200" dirty="0"/>
        </a:p>
      </dsp:txBody>
      <dsp:txXfrm>
        <a:off x="325571" y="212348"/>
        <a:ext cx="6388492" cy="424536"/>
      </dsp:txXfrm>
    </dsp:sp>
    <dsp:sp modelId="{C1CA4657-1DFC-4C6D-9C0F-7E8530DE30A1}">
      <dsp:nvSpPr>
        <dsp:cNvPr id="0" name=""/>
        <dsp:cNvSpPr/>
      </dsp:nvSpPr>
      <dsp:spPr>
        <a:xfrm>
          <a:off x="60236" y="159281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F65FEB-6A17-48BC-835E-7E44C8A441BE}">
      <dsp:nvSpPr>
        <dsp:cNvPr id="0" name=""/>
        <dsp:cNvSpPr/>
      </dsp:nvSpPr>
      <dsp:spPr>
        <a:xfrm>
          <a:off x="674781" y="849072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Mgr. David </a:t>
          </a:r>
          <a:r>
            <a:rPr lang="cs-CZ" sz="1600" kern="1200" dirty="0" err="1" smtClean="0"/>
            <a:t>Filipi</a:t>
          </a:r>
          <a:endParaRPr lang="cs-CZ" sz="1600" kern="1200" dirty="0"/>
        </a:p>
      </dsp:txBody>
      <dsp:txXfrm>
        <a:off x="674781" y="849072"/>
        <a:ext cx="6039282" cy="424536"/>
      </dsp:txXfrm>
    </dsp:sp>
    <dsp:sp modelId="{8503FBE1-AB47-427C-AE2B-7C3F4FEF620D}">
      <dsp:nvSpPr>
        <dsp:cNvPr id="0" name=""/>
        <dsp:cNvSpPr/>
      </dsp:nvSpPr>
      <dsp:spPr>
        <a:xfrm>
          <a:off x="409446" y="796005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D7224E1-50BE-4894-98F3-8904D0D30466}">
      <dsp:nvSpPr>
        <dsp:cNvPr id="0" name=""/>
        <dsp:cNvSpPr/>
      </dsp:nvSpPr>
      <dsp:spPr>
        <a:xfrm>
          <a:off x="834466" y="1485795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VY_32_INOVACE_13_Pyramida</a:t>
          </a:r>
          <a:endParaRPr lang="cs-CZ" sz="1600" kern="1200" dirty="0"/>
        </a:p>
      </dsp:txBody>
      <dsp:txXfrm>
        <a:off x="834466" y="1485795"/>
        <a:ext cx="5879597" cy="424536"/>
      </dsp:txXfrm>
    </dsp:sp>
    <dsp:sp modelId="{4931B276-4508-4AD9-8C6A-98FC259E9482}">
      <dsp:nvSpPr>
        <dsp:cNvPr id="0" name=""/>
        <dsp:cNvSpPr/>
      </dsp:nvSpPr>
      <dsp:spPr>
        <a:xfrm>
          <a:off x="569131" y="1432728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BF9F67-1283-41A9-B2A8-BBDD1CA83D26}">
      <dsp:nvSpPr>
        <dsp:cNvPr id="0" name=""/>
        <dsp:cNvSpPr/>
      </dsp:nvSpPr>
      <dsp:spPr>
        <a:xfrm>
          <a:off x="834466" y="2122116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361437"/>
                <a:satOff val="-7560"/>
                <a:lumOff val="4206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361437"/>
                <a:satOff val="-7560"/>
                <a:lumOff val="4206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361437"/>
                <a:satOff val="-7560"/>
                <a:lumOff val="4206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Nestandartní aplikační úkoly a problémy</a:t>
          </a:r>
          <a:endParaRPr lang="cs-CZ" sz="1600" kern="1200" dirty="0"/>
        </a:p>
      </dsp:txBody>
      <dsp:txXfrm>
        <a:off x="834466" y="2122116"/>
        <a:ext cx="5879597" cy="424536"/>
      </dsp:txXfrm>
    </dsp:sp>
    <dsp:sp modelId="{2BF9C03B-9E1A-4611-8B09-8F57939417B1}">
      <dsp:nvSpPr>
        <dsp:cNvPr id="0" name=""/>
        <dsp:cNvSpPr/>
      </dsp:nvSpPr>
      <dsp:spPr>
        <a:xfrm>
          <a:off x="569131" y="2069049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361437"/>
              <a:satOff val="-7560"/>
              <a:lumOff val="4206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5E0D7EB-0B14-472D-8BD8-2BEE5952B888}">
      <dsp:nvSpPr>
        <dsp:cNvPr id="0" name=""/>
        <dsp:cNvSpPr/>
      </dsp:nvSpPr>
      <dsp:spPr>
        <a:xfrm>
          <a:off x="674781" y="2758839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/>
            <a:t>projektu</a:t>
          </a:r>
          <a:r>
            <a:rPr lang="cs-CZ" sz="1600" kern="1200" smtClean="0"/>
            <a:t>: </a:t>
          </a:r>
          <a:r>
            <a:rPr lang="cs-CZ" sz="1600" kern="1200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sz="1600" kern="1200" dirty="0"/>
        </a:p>
      </dsp:txBody>
      <dsp:txXfrm>
        <a:off x="674781" y="2758839"/>
        <a:ext cx="6039282" cy="424536"/>
      </dsp:txXfrm>
    </dsp:sp>
    <dsp:sp modelId="{013F7533-5C1E-4AFC-A393-2CCB096348C4}">
      <dsp:nvSpPr>
        <dsp:cNvPr id="0" name=""/>
        <dsp:cNvSpPr/>
      </dsp:nvSpPr>
      <dsp:spPr>
        <a:xfrm>
          <a:off x="409446" y="2705772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FD4AEF20-6540-40AE-A2B8-30D3D43247CF}">
      <dsp:nvSpPr>
        <dsp:cNvPr id="0" name=""/>
        <dsp:cNvSpPr/>
      </dsp:nvSpPr>
      <dsp:spPr>
        <a:xfrm>
          <a:off x="325571" y="3395563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</a:t>
          </a:r>
          <a:r>
            <a:rPr lang="cs-CZ" sz="1600" kern="1200" smtClean="0"/>
            <a:t>: 10.6.2012</a:t>
          </a:r>
          <a:endParaRPr lang="cs-CZ" sz="1600" kern="1200" dirty="0"/>
        </a:p>
      </dsp:txBody>
      <dsp:txXfrm>
        <a:off x="325571" y="3395563"/>
        <a:ext cx="6388492" cy="424536"/>
      </dsp:txXfrm>
    </dsp:sp>
    <dsp:sp modelId="{3BB95050-06B6-4636-AFA9-47A942AA2EEF}">
      <dsp:nvSpPr>
        <dsp:cNvPr id="0" name=""/>
        <dsp:cNvSpPr/>
      </dsp:nvSpPr>
      <dsp:spPr>
        <a:xfrm>
          <a:off x="60236" y="3342496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B7619B-7E20-419C-BD1E-1950FD15311C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990440-A738-4678-8E7B-5F0F2B0D84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907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990440-A738-4678-8E7B-5F0F2B0D846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990440-A738-4678-8E7B-5F0F2B0D846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990440-A738-4678-8E7B-5F0F2B0D846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990440-A738-4678-8E7B-5F0F2B0D846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990440-A738-4678-8E7B-5F0F2B0D846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990440-A738-4678-8E7B-5F0F2B0D846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990440-A738-4678-8E7B-5F0F2B0D846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B2F58-807E-4C02-8481-C4937FC5742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B2F58-807E-4C02-8481-C4937FC5742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B2F58-807E-4C02-8481-C4937FC5742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B2F58-807E-4C02-8481-C4937FC5742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9EACA-2216-43E2-B2C0-C4B420936B6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AC36DA-12C0-4821-A8F4-3B1FCC46B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7677470"/>
              </p:ext>
            </p:extLst>
          </p:nvPr>
        </p:nvGraphicFramePr>
        <p:xfrm>
          <a:off x="827584" y="119675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59" y="5301208"/>
            <a:ext cx="3528392" cy="68535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4. ročníku. Úkolem je doplnit čísla dle posloupnosti do pyramidy.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Pyramida</a:t>
            </a:r>
            <a:endParaRPr lang="cs-CZ" sz="6600" b="1" i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Doplň volná místa podle posloupnosti vzorce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90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120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110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140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130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70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80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60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90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40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10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20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1916832"/>
            <a:ext cx="1551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0217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>
              <a:solidFill>
                <a:schemeClr val="tx1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>
              <a:solidFill>
                <a:schemeClr val="tx1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>
              <a:solidFill>
                <a:schemeClr val="tx1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>
              <a:solidFill>
                <a:schemeClr val="tx1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>
              <a:solidFill>
                <a:schemeClr val="tx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200" b="1">
              <a:solidFill>
                <a:schemeClr val="tx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2000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2500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1500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6500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7000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6500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8000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7266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7500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5000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5500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4500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6000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3000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3500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4000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2000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2500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1500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91680" y="1628800"/>
            <a:ext cx="1551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8830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34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850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800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950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46368" y="4335225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900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600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650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550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513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700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400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300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350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250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3" y="1196752"/>
            <a:ext cx="1872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Řešení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6820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800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26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4314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450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350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400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250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300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18473" y="35513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600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84469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550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650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800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750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700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62192" y="1741449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900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850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950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115616" y="1392000"/>
            <a:ext cx="168956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val="425645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55526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149</Words>
  <Application>Microsoft Office PowerPoint</Application>
  <PresentationFormat>Předvádění na obrazovce (4:3)</PresentationFormat>
  <Paragraphs>99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Pyramida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Pyramida</dc:title>
  <dc:creator>Mgr. David Filipi</dc:creator>
  <cp:lastModifiedBy>01</cp:lastModifiedBy>
  <cp:revision>16</cp:revision>
  <dcterms:created xsi:type="dcterms:W3CDTF">2012-12-14T20:29:16Z</dcterms:created>
  <dcterms:modified xsi:type="dcterms:W3CDTF">2013-08-09T16:44:30Z</dcterms:modified>
</cp:coreProperties>
</file>