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4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0" r:id="rId2"/>
    <p:sldId id="261" r:id="rId3"/>
    <p:sldId id="256" r:id="rId4"/>
    <p:sldId id="258" r:id="rId5"/>
    <p:sldId id="262" r:id="rId6"/>
    <p:sldId id="259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8/layout/VerticalCurvedList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/>
            <a:t>:  </a:t>
          </a:r>
          <a:r>
            <a:rPr lang="cs-CZ" b="1" dirty="0" smtClean="0"/>
            <a:t>Základní škola a mateřská škola Uhřice, okres Hodonín</a:t>
          </a:r>
          <a:r>
            <a:rPr lang="cs-CZ" dirty="0" smtClean="0"/>
            <a:t>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David </a:t>
          </a:r>
          <a:r>
            <a:rPr lang="cs-CZ" dirty="0" err="1" smtClean="0"/>
            <a:t>Filipi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VY_32_INOVACE_12_Pyramida </a:t>
          </a:r>
          <a:r>
            <a:rPr lang="cs-CZ" smtClean="0"/>
            <a:t>- násobky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Nestandartní aplikační úkoly a problémy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/>
            <a:t>projektu</a:t>
          </a:r>
          <a:r>
            <a:rPr lang="cs-CZ" smtClean="0"/>
            <a:t>: </a:t>
          </a:r>
          <a:r>
            <a:rPr lang="cs-CZ" smtClean="0">
              <a:solidFill>
                <a:sysClr val="windowText" lastClr="000000"/>
              </a:solidFill>
              <a:latin typeface="Calibri"/>
              <a:ea typeface="+mn-ea"/>
              <a:cs typeface="+mn-cs"/>
            </a:rPr>
            <a:t>CZ.1.07/1.4.00/21.11.27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</a:t>
          </a:r>
          <a:r>
            <a:rPr lang="cs-CZ" smtClean="0"/>
            <a:t>: 10.6.2012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70B8E0B5-7B80-4560-A347-9D89A0C8FD0C}" type="pres">
      <dgm:prSet presAssocID="{39F8B381-5807-488E-AC22-73DD4140ED4A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0221B48A-A3A7-4BCB-9EDE-434735054C38}" type="pres">
      <dgm:prSet presAssocID="{39F8B381-5807-488E-AC22-73DD4140ED4A}" presName="Name1" presStyleCnt="0"/>
      <dgm:spPr/>
      <dgm:t>
        <a:bodyPr/>
        <a:lstStyle/>
        <a:p>
          <a:endParaRPr lang="cs-CZ"/>
        </a:p>
      </dgm:t>
    </dgm:pt>
    <dgm:pt modelId="{F36F6746-C616-4F5C-90CA-44A1CC630A94}" type="pres">
      <dgm:prSet presAssocID="{39F8B381-5807-488E-AC22-73DD4140ED4A}" presName="cycle" presStyleCnt="0"/>
      <dgm:spPr/>
      <dgm:t>
        <a:bodyPr/>
        <a:lstStyle/>
        <a:p>
          <a:endParaRPr lang="cs-CZ"/>
        </a:p>
      </dgm:t>
    </dgm:pt>
    <dgm:pt modelId="{F82C04A0-7306-478F-AB3B-C81619DE2FB6}" type="pres">
      <dgm:prSet presAssocID="{39F8B381-5807-488E-AC22-73DD4140ED4A}" presName="srcNode" presStyleLbl="node1" presStyleIdx="0" presStyleCnt="6"/>
      <dgm:spPr/>
      <dgm:t>
        <a:bodyPr/>
        <a:lstStyle/>
        <a:p>
          <a:endParaRPr lang="cs-CZ"/>
        </a:p>
      </dgm:t>
    </dgm:pt>
    <dgm:pt modelId="{6FF35A5F-0F78-483F-91EB-97BCFA8EB1C1}" type="pres">
      <dgm:prSet presAssocID="{39F8B381-5807-488E-AC22-73DD4140ED4A}" presName="conn" presStyleLbl="parChTrans1D2" presStyleIdx="0" presStyleCnt="1"/>
      <dgm:spPr/>
      <dgm:t>
        <a:bodyPr/>
        <a:lstStyle/>
        <a:p>
          <a:endParaRPr lang="cs-CZ"/>
        </a:p>
      </dgm:t>
    </dgm:pt>
    <dgm:pt modelId="{4C262683-51A1-4E65-964D-0C9CF705FABA}" type="pres">
      <dgm:prSet presAssocID="{39F8B381-5807-488E-AC22-73DD4140ED4A}" presName="extraNode" presStyleLbl="node1" presStyleIdx="0" presStyleCnt="6"/>
      <dgm:spPr/>
      <dgm:t>
        <a:bodyPr/>
        <a:lstStyle/>
        <a:p>
          <a:endParaRPr lang="cs-CZ"/>
        </a:p>
      </dgm:t>
    </dgm:pt>
    <dgm:pt modelId="{53D48FD4-9590-43EB-83DA-C6426EB935D6}" type="pres">
      <dgm:prSet presAssocID="{39F8B381-5807-488E-AC22-73DD4140ED4A}" presName="dstNode" presStyleLbl="node1" presStyleIdx="0" presStyleCnt="6"/>
      <dgm:spPr/>
      <dgm:t>
        <a:bodyPr/>
        <a:lstStyle/>
        <a:p>
          <a:endParaRPr lang="cs-CZ"/>
        </a:p>
      </dgm:t>
    </dgm:pt>
    <dgm:pt modelId="{1DEC6587-8E70-4099-BFFD-88AEBFB43EAE}" type="pres">
      <dgm:prSet presAssocID="{445C7998-7549-48B0-BD68-D4F0167F02E5}" presName="text_1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5E4FD9-6E5F-40A0-95FB-9BF4BA8F3FDC}" type="pres">
      <dgm:prSet presAssocID="{445C7998-7549-48B0-BD68-D4F0167F02E5}" presName="accent_1" presStyleCnt="0"/>
      <dgm:spPr/>
      <dgm:t>
        <a:bodyPr/>
        <a:lstStyle/>
        <a:p>
          <a:endParaRPr lang="cs-CZ"/>
        </a:p>
      </dgm:t>
    </dgm:pt>
    <dgm:pt modelId="{C1CA4657-1DFC-4C6D-9C0F-7E8530DE30A1}" type="pres">
      <dgm:prSet presAssocID="{445C7998-7549-48B0-BD68-D4F0167F02E5}" presName="accentRepeatNode" presStyleLbl="solidFgAcc1" presStyleIdx="0" presStyleCnt="6"/>
      <dgm:spPr/>
      <dgm:t>
        <a:bodyPr/>
        <a:lstStyle/>
        <a:p>
          <a:endParaRPr lang="cs-CZ"/>
        </a:p>
      </dgm:t>
    </dgm:pt>
    <dgm:pt modelId="{90F65FEB-6A17-48BC-835E-7E44C8A441BE}" type="pres">
      <dgm:prSet presAssocID="{FBBFC3EA-9D9D-4F3A-BEA6-9C2C0E46BF20}" presName="text_2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ED1B09-497D-4A75-8A79-B8A6E063B262}" type="pres">
      <dgm:prSet presAssocID="{FBBFC3EA-9D9D-4F3A-BEA6-9C2C0E46BF20}" presName="accent_2" presStyleCnt="0"/>
      <dgm:spPr/>
      <dgm:t>
        <a:bodyPr/>
        <a:lstStyle/>
        <a:p>
          <a:endParaRPr lang="cs-CZ"/>
        </a:p>
      </dgm:t>
    </dgm:pt>
    <dgm:pt modelId="{8503FBE1-AB47-427C-AE2B-7C3F4FEF620D}" type="pres">
      <dgm:prSet presAssocID="{FBBFC3EA-9D9D-4F3A-BEA6-9C2C0E46BF20}" presName="accentRepeatNode" presStyleLbl="solidFgAcc1" presStyleIdx="1" presStyleCnt="6"/>
      <dgm:spPr/>
      <dgm:t>
        <a:bodyPr/>
        <a:lstStyle/>
        <a:p>
          <a:endParaRPr lang="cs-CZ"/>
        </a:p>
      </dgm:t>
    </dgm:pt>
    <dgm:pt modelId="{4D7224E1-50BE-4894-98F3-8904D0D30466}" type="pres">
      <dgm:prSet presAssocID="{019433A1-1324-4DE1-9E6F-32B851095F74}" presName="text_3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84687F-A55F-47C2-B0E7-7E55AB1D7118}" type="pres">
      <dgm:prSet presAssocID="{019433A1-1324-4DE1-9E6F-32B851095F74}" presName="accent_3" presStyleCnt="0"/>
      <dgm:spPr/>
      <dgm:t>
        <a:bodyPr/>
        <a:lstStyle/>
        <a:p>
          <a:endParaRPr lang="cs-CZ"/>
        </a:p>
      </dgm:t>
    </dgm:pt>
    <dgm:pt modelId="{4931B276-4508-4AD9-8C6A-98FC259E9482}" type="pres">
      <dgm:prSet presAssocID="{019433A1-1324-4DE1-9E6F-32B851095F74}" presName="accentRepeatNode" presStyleLbl="solidFgAcc1" presStyleIdx="2" presStyleCnt="6"/>
      <dgm:spPr/>
      <dgm:t>
        <a:bodyPr/>
        <a:lstStyle/>
        <a:p>
          <a:endParaRPr lang="cs-CZ"/>
        </a:p>
      </dgm:t>
    </dgm:pt>
    <dgm:pt modelId="{87BF9F67-1283-41A9-B2A8-BBDD1CA83D26}" type="pres">
      <dgm:prSet presAssocID="{C73C7642-F245-4585-8F88-243F9FAEF6CA}" presName="text_4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8A6AE6-819E-4EC0-B868-E5505D05ACA4}" type="pres">
      <dgm:prSet presAssocID="{C73C7642-F245-4585-8F88-243F9FAEF6CA}" presName="accent_4" presStyleCnt="0"/>
      <dgm:spPr/>
      <dgm:t>
        <a:bodyPr/>
        <a:lstStyle/>
        <a:p>
          <a:endParaRPr lang="cs-CZ"/>
        </a:p>
      </dgm:t>
    </dgm:pt>
    <dgm:pt modelId="{2BF9C03B-9E1A-4611-8B09-8F57939417B1}" type="pres">
      <dgm:prSet presAssocID="{C73C7642-F245-4585-8F88-243F9FAEF6CA}" presName="accentRepeatNode" presStyleLbl="solidFgAcc1" presStyleIdx="3" presStyleCnt="6"/>
      <dgm:spPr/>
      <dgm:t>
        <a:bodyPr/>
        <a:lstStyle/>
        <a:p>
          <a:endParaRPr lang="cs-CZ"/>
        </a:p>
      </dgm:t>
    </dgm:pt>
    <dgm:pt modelId="{75E0D7EB-0B14-472D-8BD8-2BEE5952B888}" type="pres">
      <dgm:prSet presAssocID="{EBC41103-E2E5-4D48-9B4B-425520D3D098}" presName="text_5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04394D-5A41-4873-BFE9-C7C500666B72}" type="pres">
      <dgm:prSet presAssocID="{EBC41103-E2E5-4D48-9B4B-425520D3D098}" presName="accent_5" presStyleCnt="0"/>
      <dgm:spPr/>
      <dgm:t>
        <a:bodyPr/>
        <a:lstStyle/>
        <a:p>
          <a:endParaRPr lang="cs-CZ"/>
        </a:p>
      </dgm:t>
    </dgm:pt>
    <dgm:pt modelId="{013F7533-5C1E-4AFC-A393-2CCB096348C4}" type="pres">
      <dgm:prSet presAssocID="{EBC41103-E2E5-4D48-9B4B-425520D3D098}" presName="accentRepeatNode" presStyleLbl="solidFgAcc1" presStyleIdx="4" presStyleCnt="6"/>
      <dgm:spPr/>
      <dgm:t>
        <a:bodyPr/>
        <a:lstStyle/>
        <a:p>
          <a:endParaRPr lang="cs-CZ"/>
        </a:p>
      </dgm:t>
    </dgm:pt>
    <dgm:pt modelId="{FD4AEF20-6540-40AE-A2B8-30D3D43247CF}" type="pres">
      <dgm:prSet presAssocID="{6B0205A6-422D-4956-AD89-0CEBCAE4530D}" presName="text_6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617058-E959-41EB-9F29-D1E22E118695}" type="pres">
      <dgm:prSet presAssocID="{6B0205A6-422D-4956-AD89-0CEBCAE4530D}" presName="accent_6" presStyleCnt="0"/>
      <dgm:spPr/>
      <dgm:t>
        <a:bodyPr/>
        <a:lstStyle/>
        <a:p>
          <a:endParaRPr lang="cs-CZ"/>
        </a:p>
      </dgm:t>
    </dgm:pt>
    <dgm:pt modelId="{3BB95050-06B6-4636-AFA9-47A942AA2EEF}" type="pres">
      <dgm:prSet presAssocID="{6B0205A6-422D-4956-AD89-0CEBCAE4530D}" presName="accentRepeatNode" presStyleLbl="solidFgAcc1" presStyleIdx="5" presStyleCnt="6"/>
      <dgm:spPr/>
      <dgm:t>
        <a:bodyPr/>
        <a:lstStyle/>
        <a:p>
          <a:endParaRPr lang="cs-CZ"/>
        </a:p>
      </dgm:t>
    </dgm:pt>
  </dgm:ptLst>
  <dgm:cxnLst>
    <dgm:cxn modelId="{97E5FC6C-F54E-4F9C-A800-3AFEB4DE0B91}" type="presOf" srcId="{EBC41103-E2E5-4D48-9B4B-425520D3D098}" destId="{75E0D7EB-0B14-472D-8BD8-2BEE5952B888}" srcOrd="0" destOrd="0" presId="urn:microsoft.com/office/officeart/2008/layout/VerticalCurvedList"/>
    <dgm:cxn modelId="{D3387EFF-B6FA-4F94-9859-C45A14862353}" type="presOf" srcId="{6B0205A6-422D-4956-AD89-0CEBCAE4530D}" destId="{FD4AEF20-6540-40AE-A2B8-30D3D43247CF}" srcOrd="0" destOrd="0" presId="urn:microsoft.com/office/officeart/2008/layout/VerticalCurvedList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AF6FDA9A-3FCF-4DE3-949D-5BCD7FB41B4D}" type="presOf" srcId="{FBBFC3EA-9D9D-4F3A-BEA6-9C2C0E46BF20}" destId="{90F65FEB-6A17-48BC-835E-7E44C8A441BE}" srcOrd="0" destOrd="0" presId="urn:microsoft.com/office/officeart/2008/layout/VerticalCurvedList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DCE7CDE7-1492-48C9-8526-13D23733A1C8}" type="presOf" srcId="{39F8B381-5807-488E-AC22-73DD4140ED4A}" destId="{70B8E0B5-7B80-4560-A347-9D89A0C8FD0C}" srcOrd="0" destOrd="0" presId="urn:microsoft.com/office/officeart/2008/layout/VerticalCurvedList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C6FF7CE-D416-4DC8-8B71-2D1EC59F20EA}" type="presOf" srcId="{445C7998-7549-48B0-BD68-D4F0167F02E5}" destId="{1DEC6587-8E70-4099-BFFD-88AEBFB43EAE}" srcOrd="0" destOrd="0" presId="urn:microsoft.com/office/officeart/2008/layout/VerticalCurvedList"/>
    <dgm:cxn modelId="{178D6337-8EF5-4CCA-90BD-28AA097ED3C8}" type="presOf" srcId="{C846DAC9-9D22-4975-84AF-8D4E4FA8DA5C}" destId="{6FF35A5F-0F78-483F-91EB-97BCFA8EB1C1}" srcOrd="0" destOrd="0" presId="urn:microsoft.com/office/officeart/2008/layout/VerticalCurvedList"/>
    <dgm:cxn modelId="{12E736A8-3F20-4464-8A7D-41F6BB98C04C}" type="presOf" srcId="{C73C7642-F245-4585-8F88-243F9FAEF6CA}" destId="{87BF9F67-1283-41A9-B2A8-BBDD1CA83D26}" srcOrd="0" destOrd="0" presId="urn:microsoft.com/office/officeart/2008/layout/VerticalCurvedList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E11E616B-82D2-4314-9878-AEABCE143C94}" type="presOf" srcId="{019433A1-1324-4DE1-9E6F-32B851095F74}" destId="{4D7224E1-50BE-4894-98F3-8904D0D30466}" srcOrd="0" destOrd="0" presId="urn:microsoft.com/office/officeart/2008/layout/VerticalCurvedList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486627F-2201-4158-A790-CF3F7FCEB4DD}" type="presParOf" srcId="{70B8E0B5-7B80-4560-A347-9D89A0C8FD0C}" destId="{0221B48A-A3A7-4BCB-9EDE-434735054C38}" srcOrd="0" destOrd="0" presId="urn:microsoft.com/office/officeart/2008/layout/VerticalCurvedList"/>
    <dgm:cxn modelId="{B1271B96-458D-4D45-B597-D1735632109E}" type="presParOf" srcId="{0221B48A-A3A7-4BCB-9EDE-434735054C38}" destId="{F36F6746-C616-4F5C-90CA-44A1CC630A94}" srcOrd="0" destOrd="0" presId="urn:microsoft.com/office/officeart/2008/layout/VerticalCurvedList"/>
    <dgm:cxn modelId="{22374FA0-851C-4BA1-B438-33B20D60D6E2}" type="presParOf" srcId="{F36F6746-C616-4F5C-90CA-44A1CC630A94}" destId="{F82C04A0-7306-478F-AB3B-C81619DE2FB6}" srcOrd="0" destOrd="0" presId="urn:microsoft.com/office/officeart/2008/layout/VerticalCurvedList"/>
    <dgm:cxn modelId="{CC470C5D-BD6A-4081-8B37-F46692AC0B26}" type="presParOf" srcId="{F36F6746-C616-4F5C-90CA-44A1CC630A94}" destId="{6FF35A5F-0F78-483F-91EB-97BCFA8EB1C1}" srcOrd="1" destOrd="0" presId="urn:microsoft.com/office/officeart/2008/layout/VerticalCurvedList"/>
    <dgm:cxn modelId="{B1F817A3-7C22-4F28-BF3F-52F2DD8555BB}" type="presParOf" srcId="{F36F6746-C616-4F5C-90CA-44A1CC630A94}" destId="{4C262683-51A1-4E65-964D-0C9CF705FABA}" srcOrd="2" destOrd="0" presId="urn:microsoft.com/office/officeart/2008/layout/VerticalCurvedList"/>
    <dgm:cxn modelId="{B501CBF3-7D78-4884-84D1-2DD1F5106DA8}" type="presParOf" srcId="{F36F6746-C616-4F5C-90CA-44A1CC630A94}" destId="{53D48FD4-9590-43EB-83DA-C6426EB935D6}" srcOrd="3" destOrd="0" presId="urn:microsoft.com/office/officeart/2008/layout/VerticalCurvedList"/>
    <dgm:cxn modelId="{9F46D972-FEB5-44EE-ABF9-AC23562844AD}" type="presParOf" srcId="{0221B48A-A3A7-4BCB-9EDE-434735054C38}" destId="{1DEC6587-8E70-4099-BFFD-88AEBFB43EAE}" srcOrd="1" destOrd="0" presId="urn:microsoft.com/office/officeart/2008/layout/VerticalCurvedList"/>
    <dgm:cxn modelId="{9BE2B5D0-23A6-465B-8054-61B3E6468605}" type="presParOf" srcId="{0221B48A-A3A7-4BCB-9EDE-434735054C38}" destId="{335E4FD9-6E5F-40A0-95FB-9BF4BA8F3FDC}" srcOrd="2" destOrd="0" presId="urn:microsoft.com/office/officeart/2008/layout/VerticalCurvedList"/>
    <dgm:cxn modelId="{B8C36701-FF9E-4211-A40D-B3EE06FD2CEE}" type="presParOf" srcId="{335E4FD9-6E5F-40A0-95FB-9BF4BA8F3FDC}" destId="{C1CA4657-1DFC-4C6D-9C0F-7E8530DE30A1}" srcOrd="0" destOrd="0" presId="urn:microsoft.com/office/officeart/2008/layout/VerticalCurvedList"/>
    <dgm:cxn modelId="{3BDB9DDB-2269-4329-B85F-4D716E071186}" type="presParOf" srcId="{0221B48A-A3A7-4BCB-9EDE-434735054C38}" destId="{90F65FEB-6A17-48BC-835E-7E44C8A441BE}" srcOrd="3" destOrd="0" presId="urn:microsoft.com/office/officeart/2008/layout/VerticalCurvedList"/>
    <dgm:cxn modelId="{FE7FB4C1-21BC-4248-AC96-48B2F291EB68}" type="presParOf" srcId="{0221B48A-A3A7-4BCB-9EDE-434735054C38}" destId="{69ED1B09-497D-4A75-8A79-B8A6E063B262}" srcOrd="4" destOrd="0" presId="urn:microsoft.com/office/officeart/2008/layout/VerticalCurvedList"/>
    <dgm:cxn modelId="{64C22E9E-B1A0-43CC-8D36-BA75BDB6908A}" type="presParOf" srcId="{69ED1B09-497D-4A75-8A79-B8A6E063B262}" destId="{8503FBE1-AB47-427C-AE2B-7C3F4FEF620D}" srcOrd="0" destOrd="0" presId="urn:microsoft.com/office/officeart/2008/layout/VerticalCurvedList"/>
    <dgm:cxn modelId="{E79D4EAF-FA50-44CC-BBCB-92A70A49537E}" type="presParOf" srcId="{0221B48A-A3A7-4BCB-9EDE-434735054C38}" destId="{4D7224E1-50BE-4894-98F3-8904D0D30466}" srcOrd="5" destOrd="0" presId="urn:microsoft.com/office/officeart/2008/layout/VerticalCurvedList"/>
    <dgm:cxn modelId="{9586B3A1-1AA0-451D-AEC2-4761A7419494}" type="presParOf" srcId="{0221B48A-A3A7-4BCB-9EDE-434735054C38}" destId="{8584687F-A55F-47C2-B0E7-7E55AB1D7118}" srcOrd="6" destOrd="0" presId="urn:microsoft.com/office/officeart/2008/layout/VerticalCurvedList"/>
    <dgm:cxn modelId="{DBBD404B-9480-489D-A0F8-00D56AA4E641}" type="presParOf" srcId="{8584687F-A55F-47C2-B0E7-7E55AB1D7118}" destId="{4931B276-4508-4AD9-8C6A-98FC259E9482}" srcOrd="0" destOrd="0" presId="urn:microsoft.com/office/officeart/2008/layout/VerticalCurvedList"/>
    <dgm:cxn modelId="{60D2FEED-4307-4F55-A4A8-A4F64A9D2EB7}" type="presParOf" srcId="{0221B48A-A3A7-4BCB-9EDE-434735054C38}" destId="{87BF9F67-1283-41A9-B2A8-BBDD1CA83D26}" srcOrd="7" destOrd="0" presId="urn:microsoft.com/office/officeart/2008/layout/VerticalCurvedList"/>
    <dgm:cxn modelId="{E43B221D-40CF-4D3C-820F-AD7FAF28EC70}" type="presParOf" srcId="{0221B48A-A3A7-4BCB-9EDE-434735054C38}" destId="{708A6AE6-819E-4EC0-B868-E5505D05ACA4}" srcOrd="8" destOrd="0" presId="urn:microsoft.com/office/officeart/2008/layout/VerticalCurvedList"/>
    <dgm:cxn modelId="{F6CB2C1E-DB37-4B83-AC85-F00FAEEE35B7}" type="presParOf" srcId="{708A6AE6-819E-4EC0-B868-E5505D05ACA4}" destId="{2BF9C03B-9E1A-4611-8B09-8F57939417B1}" srcOrd="0" destOrd="0" presId="urn:microsoft.com/office/officeart/2008/layout/VerticalCurvedList"/>
    <dgm:cxn modelId="{566E2FB7-8E07-4CAC-BB9E-19C59989EFCB}" type="presParOf" srcId="{0221B48A-A3A7-4BCB-9EDE-434735054C38}" destId="{75E0D7EB-0B14-472D-8BD8-2BEE5952B888}" srcOrd="9" destOrd="0" presId="urn:microsoft.com/office/officeart/2008/layout/VerticalCurvedList"/>
    <dgm:cxn modelId="{970BDBA3-2FD1-4486-8916-8176100921D1}" type="presParOf" srcId="{0221B48A-A3A7-4BCB-9EDE-434735054C38}" destId="{7904394D-5A41-4873-BFE9-C7C500666B72}" srcOrd="10" destOrd="0" presId="urn:microsoft.com/office/officeart/2008/layout/VerticalCurvedList"/>
    <dgm:cxn modelId="{5B5035C0-3F9E-419D-989E-F21306133D03}" type="presParOf" srcId="{7904394D-5A41-4873-BFE9-C7C500666B72}" destId="{013F7533-5C1E-4AFC-A393-2CCB096348C4}" srcOrd="0" destOrd="0" presId="urn:microsoft.com/office/officeart/2008/layout/VerticalCurvedList"/>
    <dgm:cxn modelId="{5C2FF56A-8DA5-42A5-A7DA-87C4FD559D24}" type="presParOf" srcId="{0221B48A-A3A7-4BCB-9EDE-434735054C38}" destId="{FD4AEF20-6540-40AE-A2B8-30D3D43247CF}" srcOrd="11" destOrd="0" presId="urn:microsoft.com/office/officeart/2008/layout/VerticalCurvedList"/>
    <dgm:cxn modelId="{C6732E7C-2738-4794-9A4C-53E8F734D727}" type="presParOf" srcId="{0221B48A-A3A7-4BCB-9EDE-434735054C38}" destId="{86617058-E959-41EB-9F29-D1E22E118695}" srcOrd="12" destOrd="0" presId="urn:microsoft.com/office/officeart/2008/layout/VerticalCurvedList"/>
    <dgm:cxn modelId="{5194315A-C798-4246-9538-C2A8C16FB066}" type="presParOf" srcId="{86617058-E959-41EB-9F29-D1E22E118695}" destId="{3BB95050-06B6-4636-AFA9-47A942AA2EEF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F35A5F-0F78-483F-91EB-97BCFA8EB1C1}">
      <dsp:nvSpPr>
        <dsp:cNvPr id="0" name=""/>
        <dsp:cNvSpPr/>
      </dsp:nvSpPr>
      <dsp:spPr>
        <a:xfrm>
          <a:off x="-4558638" y="-698981"/>
          <a:ext cx="5430410" cy="5430410"/>
        </a:xfrm>
        <a:prstGeom prst="blockArc">
          <a:avLst>
            <a:gd name="adj1" fmla="val 18900000"/>
            <a:gd name="adj2" fmla="val 2700000"/>
            <a:gd name="adj3" fmla="val 398"/>
          </a:avLst>
        </a:prstGeom>
        <a:noFill/>
        <a:ln w="2540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DEC6587-8E70-4099-BFFD-88AEBFB43EAE}">
      <dsp:nvSpPr>
        <dsp:cNvPr id="0" name=""/>
        <dsp:cNvSpPr/>
      </dsp:nvSpPr>
      <dsp:spPr>
        <a:xfrm>
          <a:off x="325571" y="212348"/>
          <a:ext cx="6388492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</a:t>
          </a:r>
          <a:r>
            <a:rPr lang="cs-CZ" sz="1600" b="1" kern="1200" dirty="0"/>
            <a:t>:  </a:t>
          </a:r>
          <a:r>
            <a:rPr lang="cs-CZ" sz="1600" b="1" kern="1200" dirty="0" smtClean="0"/>
            <a:t>Základní škola a mateřská škola Uhřice, okres Hodonín</a:t>
          </a:r>
          <a:r>
            <a:rPr lang="cs-CZ" sz="1600" kern="1200" dirty="0" smtClean="0"/>
            <a:t>  </a:t>
          </a:r>
          <a:endParaRPr lang="cs-CZ" sz="1600" kern="1200" dirty="0"/>
        </a:p>
      </dsp:txBody>
      <dsp:txXfrm>
        <a:off x="325571" y="212348"/>
        <a:ext cx="6388492" cy="424536"/>
      </dsp:txXfrm>
    </dsp:sp>
    <dsp:sp modelId="{C1CA4657-1DFC-4C6D-9C0F-7E8530DE30A1}">
      <dsp:nvSpPr>
        <dsp:cNvPr id="0" name=""/>
        <dsp:cNvSpPr/>
      </dsp:nvSpPr>
      <dsp:spPr>
        <a:xfrm>
          <a:off x="60236" y="159281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90F65FEB-6A17-48BC-835E-7E44C8A441BE}">
      <dsp:nvSpPr>
        <dsp:cNvPr id="0" name=""/>
        <dsp:cNvSpPr/>
      </dsp:nvSpPr>
      <dsp:spPr>
        <a:xfrm>
          <a:off x="674781" y="849072"/>
          <a:ext cx="6039282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120479"/>
                <a:satOff val="-2520"/>
                <a:lumOff val="14021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120479"/>
                <a:satOff val="-2520"/>
                <a:lumOff val="14021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120479"/>
                <a:satOff val="-2520"/>
                <a:lumOff val="14021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Autor: </a:t>
          </a:r>
          <a:r>
            <a:rPr lang="cs-CZ" sz="1600" kern="1200" dirty="0" smtClean="0"/>
            <a:t>Mgr. David </a:t>
          </a:r>
          <a:r>
            <a:rPr lang="cs-CZ" sz="1600" kern="1200" dirty="0" err="1" smtClean="0"/>
            <a:t>Filipi</a:t>
          </a:r>
          <a:endParaRPr lang="cs-CZ" sz="1600" kern="1200" dirty="0"/>
        </a:p>
      </dsp:txBody>
      <dsp:txXfrm>
        <a:off x="674781" y="849072"/>
        <a:ext cx="6039282" cy="424536"/>
      </dsp:txXfrm>
    </dsp:sp>
    <dsp:sp modelId="{8503FBE1-AB47-427C-AE2B-7C3F4FEF620D}">
      <dsp:nvSpPr>
        <dsp:cNvPr id="0" name=""/>
        <dsp:cNvSpPr/>
      </dsp:nvSpPr>
      <dsp:spPr>
        <a:xfrm>
          <a:off x="409446" y="796005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120479"/>
              <a:satOff val="-2520"/>
              <a:lumOff val="1402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4D7224E1-50BE-4894-98F3-8904D0D30466}">
      <dsp:nvSpPr>
        <dsp:cNvPr id="0" name=""/>
        <dsp:cNvSpPr/>
      </dsp:nvSpPr>
      <dsp:spPr>
        <a:xfrm>
          <a:off x="834466" y="1485795"/>
          <a:ext cx="5879597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240958"/>
                <a:satOff val="-5040"/>
                <a:lumOff val="28042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240958"/>
                <a:satOff val="-5040"/>
                <a:lumOff val="28042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240958"/>
                <a:satOff val="-5040"/>
                <a:lumOff val="2804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VY_32_INOVACE_12_Pyramida </a:t>
          </a:r>
          <a:r>
            <a:rPr lang="cs-CZ" sz="1600" kern="1200" smtClean="0"/>
            <a:t>- násobky</a:t>
          </a:r>
          <a:endParaRPr lang="cs-CZ" sz="1600" kern="1200" dirty="0"/>
        </a:p>
      </dsp:txBody>
      <dsp:txXfrm>
        <a:off x="834466" y="1485795"/>
        <a:ext cx="5879597" cy="424536"/>
      </dsp:txXfrm>
    </dsp:sp>
    <dsp:sp modelId="{4931B276-4508-4AD9-8C6A-98FC259E9482}">
      <dsp:nvSpPr>
        <dsp:cNvPr id="0" name=""/>
        <dsp:cNvSpPr/>
      </dsp:nvSpPr>
      <dsp:spPr>
        <a:xfrm>
          <a:off x="569131" y="1432728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240958"/>
              <a:satOff val="-5040"/>
              <a:lumOff val="2804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87BF9F67-1283-41A9-B2A8-BBDD1CA83D26}">
      <dsp:nvSpPr>
        <dsp:cNvPr id="0" name=""/>
        <dsp:cNvSpPr/>
      </dsp:nvSpPr>
      <dsp:spPr>
        <a:xfrm>
          <a:off x="834466" y="2122116"/>
          <a:ext cx="5879597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361437"/>
                <a:satOff val="-7560"/>
                <a:lumOff val="42063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361437"/>
                <a:satOff val="-7560"/>
                <a:lumOff val="42063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361437"/>
                <a:satOff val="-7560"/>
                <a:lumOff val="4206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Nestandartní aplikační úkoly a problémy</a:t>
          </a:r>
          <a:endParaRPr lang="cs-CZ" sz="1600" kern="1200" dirty="0"/>
        </a:p>
      </dsp:txBody>
      <dsp:txXfrm>
        <a:off x="834466" y="2122116"/>
        <a:ext cx="5879597" cy="424536"/>
      </dsp:txXfrm>
    </dsp:sp>
    <dsp:sp modelId="{2BF9C03B-9E1A-4611-8B09-8F57939417B1}">
      <dsp:nvSpPr>
        <dsp:cNvPr id="0" name=""/>
        <dsp:cNvSpPr/>
      </dsp:nvSpPr>
      <dsp:spPr>
        <a:xfrm>
          <a:off x="569131" y="2069049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361437"/>
              <a:satOff val="-7560"/>
              <a:lumOff val="4206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75E0D7EB-0B14-472D-8BD8-2BEE5952B888}">
      <dsp:nvSpPr>
        <dsp:cNvPr id="0" name=""/>
        <dsp:cNvSpPr/>
      </dsp:nvSpPr>
      <dsp:spPr>
        <a:xfrm>
          <a:off x="674781" y="2758839"/>
          <a:ext cx="6039282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240958"/>
                <a:satOff val="-5040"/>
                <a:lumOff val="28042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240958"/>
                <a:satOff val="-5040"/>
                <a:lumOff val="28042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240958"/>
                <a:satOff val="-5040"/>
                <a:lumOff val="2804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</a:t>
          </a:r>
          <a:r>
            <a:rPr lang="cs-CZ" sz="1600" kern="1200"/>
            <a:t>projektu</a:t>
          </a:r>
          <a:r>
            <a:rPr lang="cs-CZ" sz="1600" kern="1200" smtClean="0"/>
            <a:t>: </a:t>
          </a:r>
          <a:r>
            <a:rPr lang="cs-CZ" sz="1600" kern="1200" smtClean="0">
              <a:solidFill>
                <a:sysClr val="windowText" lastClr="000000"/>
              </a:solidFill>
              <a:latin typeface="Calibri"/>
              <a:ea typeface="+mn-ea"/>
              <a:cs typeface="+mn-cs"/>
            </a:rPr>
            <a:t>CZ.1.07/1.4.00/21.11.27</a:t>
          </a:r>
          <a:endParaRPr lang="cs-CZ" sz="1600" kern="1200" dirty="0"/>
        </a:p>
      </dsp:txBody>
      <dsp:txXfrm>
        <a:off x="674781" y="2758839"/>
        <a:ext cx="6039282" cy="424536"/>
      </dsp:txXfrm>
    </dsp:sp>
    <dsp:sp modelId="{013F7533-5C1E-4AFC-A393-2CCB096348C4}">
      <dsp:nvSpPr>
        <dsp:cNvPr id="0" name=""/>
        <dsp:cNvSpPr/>
      </dsp:nvSpPr>
      <dsp:spPr>
        <a:xfrm>
          <a:off x="409446" y="2705772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240958"/>
              <a:satOff val="-5040"/>
              <a:lumOff val="2804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FD4AEF20-6540-40AE-A2B8-30D3D43247CF}">
      <dsp:nvSpPr>
        <dsp:cNvPr id="0" name=""/>
        <dsp:cNvSpPr/>
      </dsp:nvSpPr>
      <dsp:spPr>
        <a:xfrm>
          <a:off x="325571" y="3395563"/>
          <a:ext cx="6388492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120479"/>
                <a:satOff val="-2520"/>
                <a:lumOff val="14021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120479"/>
                <a:satOff val="-2520"/>
                <a:lumOff val="14021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120479"/>
                <a:satOff val="-2520"/>
                <a:lumOff val="14021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Vytvořeno</a:t>
          </a:r>
          <a:r>
            <a:rPr lang="cs-CZ" sz="1600" kern="1200" smtClean="0"/>
            <a:t>: 10.6.2012</a:t>
          </a:r>
          <a:endParaRPr lang="cs-CZ" sz="1600" kern="1200" dirty="0"/>
        </a:p>
      </dsp:txBody>
      <dsp:txXfrm>
        <a:off x="325571" y="3395563"/>
        <a:ext cx="6388492" cy="424536"/>
      </dsp:txXfrm>
    </dsp:sp>
    <dsp:sp modelId="{3BB95050-06B6-4636-AFA9-47A942AA2EEF}">
      <dsp:nvSpPr>
        <dsp:cNvPr id="0" name=""/>
        <dsp:cNvSpPr/>
      </dsp:nvSpPr>
      <dsp:spPr>
        <a:xfrm>
          <a:off x="60236" y="3342496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120479"/>
              <a:satOff val="-2520"/>
              <a:lumOff val="1402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EB901C-BCDA-44BD-9CE6-6490749D6EA1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1AC882-9679-43CA-8BAA-B0D0756FA0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98183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1AC882-9679-43CA-8BAA-B0D0756FA06F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1AC882-9679-43CA-8BAA-B0D0756FA06F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1AC882-9679-43CA-8BAA-B0D0756FA06F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1AC882-9679-43CA-8BAA-B0D0756FA06F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1AC882-9679-43CA-8BAA-B0D0756FA06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1AC882-9679-43CA-8BAA-B0D0756FA06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1AC882-9679-43CA-8BAA-B0D0756FA06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2C6FB-C5F5-4065-B0BA-9F562BF1A4A8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89FC9-5AA8-41F1-B9A2-4844872017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2C6FB-C5F5-4065-B0BA-9F562BF1A4A8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89FC9-5AA8-41F1-B9A2-4844872017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2C6FB-C5F5-4065-B0BA-9F562BF1A4A8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89FC9-5AA8-41F1-B9A2-4844872017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2C6FB-C5F5-4065-B0BA-9F562BF1A4A8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89FC9-5AA8-41F1-B9A2-4844872017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2C6FB-C5F5-4065-B0BA-9F562BF1A4A8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89FC9-5AA8-41F1-B9A2-4844872017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2C6FB-C5F5-4065-B0BA-9F562BF1A4A8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89FC9-5AA8-41F1-B9A2-4844872017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2C6FB-C5F5-4065-B0BA-9F562BF1A4A8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89FC9-5AA8-41F1-B9A2-4844872017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2C6FB-C5F5-4065-B0BA-9F562BF1A4A8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89FC9-5AA8-41F1-B9A2-4844872017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2C6FB-C5F5-4065-B0BA-9F562BF1A4A8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89FC9-5AA8-41F1-B9A2-4844872017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2C6FB-C5F5-4065-B0BA-9F562BF1A4A8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89FC9-5AA8-41F1-B9A2-4844872017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2C6FB-C5F5-4065-B0BA-9F562BF1A4A8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89FC9-5AA8-41F1-B9A2-4844872017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C2C6FB-C5F5-4065-B0BA-9F562BF1A4A8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89FC9-5AA8-41F1-B9A2-4844872017E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80121377"/>
              </p:ext>
            </p:extLst>
          </p:nvPr>
        </p:nvGraphicFramePr>
        <p:xfrm>
          <a:off x="827584" y="1196752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2959" y="5301208"/>
            <a:ext cx="3528392" cy="68535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žákům 3. ročníku.</a:t>
            </a:r>
          </a:p>
          <a:p>
            <a:r>
              <a:rPr lang="cs-CZ" dirty="0" smtClean="0"/>
              <a:t>Úkolem je doplnit řadu dle posloupnosti čísel.</a:t>
            </a:r>
          </a:p>
          <a:p>
            <a:r>
              <a:rPr lang="cs-CZ" dirty="0" smtClean="0"/>
              <a:t>Procvičuje násobky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412776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i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</a:rPr>
              <a:t>Pyramida</a:t>
            </a:r>
            <a:endParaRPr lang="cs-CZ" sz="6600" b="1" i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tx1"/>
                </a:solidFill>
              </a:rPr>
              <a:t>Doplň volná místa podle posloupnosti vzorce</a:t>
            </a:r>
            <a:endParaRPr lang="cs-CZ" b="1" i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3"/>
          <p:cNvSpPr/>
          <p:nvPr/>
        </p:nvSpPr>
        <p:spPr>
          <a:xfrm>
            <a:off x="2123728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4211960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6" name="Rovnoramenný trojúhelník 5"/>
          <p:cNvSpPr/>
          <p:nvPr/>
        </p:nvSpPr>
        <p:spPr>
          <a:xfrm>
            <a:off x="3203848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7" name="Rovnoramenný trojúhelník 6"/>
          <p:cNvSpPr/>
          <p:nvPr/>
        </p:nvSpPr>
        <p:spPr>
          <a:xfrm>
            <a:off x="6228184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>
            <a:off x="5220072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9" name="Rovnoramenný trojúhelník 8"/>
          <p:cNvSpPr/>
          <p:nvPr/>
        </p:nvSpPr>
        <p:spPr>
          <a:xfrm>
            <a:off x="3707904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10" name="Rovnoramenný trojúhelník 9"/>
          <p:cNvSpPr/>
          <p:nvPr/>
        </p:nvSpPr>
        <p:spPr>
          <a:xfrm>
            <a:off x="4716016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11" name="Rovnoramenný trojúhelník 10"/>
          <p:cNvSpPr/>
          <p:nvPr/>
        </p:nvSpPr>
        <p:spPr>
          <a:xfrm>
            <a:off x="2627784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12" name="Rovnoramenný trojúhelník 11"/>
          <p:cNvSpPr/>
          <p:nvPr/>
        </p:nvSpPr>
        <p:spPr>
          <a:xfrm>
            <a:off x="5724128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13" name="Rovnoramenný trojúhelník 12"/>
          <p:cNvSpPr/>
          <p:nvPr/>
        </p:nvSpPr>
        <p:spPr>
          <a:xfrm>
            <a:off x="3131840" y="2636912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9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Rovnoramenný trojúhelník 13"/>
          <p:cNvSpPr/>
          <p:nvPr/>
        </p:nvSpPr>
        <p:spPr>
          <a:xfrm>
            <a:off x="4211960" y="2636912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Rovnoramenný trojúhelník 14"/>
          <p:cNvSpPr/>
          <p:nvPr/>
        </p:nvSpPr>
        <p:spPr>
          <a:xfrm>
            <a:off x="5220072" y="2636912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18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Rovnoramenný trojúhelník 15"/>
          <p:cNvSpPr/>
          <p:nvPr/>
        </p:nvSpPr>
        <p:spPr>
          <a:xfrm>
            <a:off x="3635896" y="1772816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Rovnoramenný trojúhelník 16"/>
          <p:cNvSpPr/>
          <p:nvPr/>
        </p:nvSpPr>
        <p:spPr>
          <a:xfrm>
            <a:off x="4716016" y="1772816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6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Rovnoramenný trojúhelník 17"/>
          <p:cNvSpPr/>
          <p:nvPr/>
        </p:nvSpPr>
        <p:spPr>
          <a:xfrm>
            <a:off x="4169668" y="878433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0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3"/>
          <p:cNvSpPr/>
          <p:nvPr/>
        </p:nvSpPr>
        <p:spPr>
          <a:xfrm>
            <a:off x="2123728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33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4211960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39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Rovnoramenný trojúhelník 5"/>
          <p:cNvSpPr/>
          <p:nvPr/>
        </p:nvSpPr>
        <p:spPr>
          <a:xfrm>
            <a:off x="3203848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36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Rovnoramenný trojúhelník 6"/>
          <p:cNvSpPr/>
          <p:nvPr/>
        </p:nvSpPr>
        <p:spPr>
          <a:xfrm>
            <a:off x="6228184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45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>
            <a:off x="5220072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42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Rovnoramenný trojúhelník 8"/>
          <p:cNvSpPr/>
          <p:nvPr/>
        </p:nvSpPr>
        <p:spPr>
          <a:xfrm>
            <a:off x="3707904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24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Rovnoramenný trojúhelník 9"/>
          <p:cNvSpPr/>
          <p:nvPr/>
        </p:nvSpPr>
        <p:spPr>
          <a:xfrm>
            <a:off x="4716016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27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Rovnoramenný trojúhelník 10"/>
          <p:cNvSpPr/>
          <p:nvPr/>
        </p:nvSpPr>
        <p:spPr>
          <a:xfrm>
            <a:off x="2627784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21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Rovnoramenný trojúhelník 11"/>
          <p:cNvSpPr/>
          <p:nvPr/>
        </p:nvSpPr>
        <p:spPr>
          <a:xfrm>
            <a:off x="5724128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30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Rovnoramenný trojúhelník 12"/>
          <p:cNvSpPr/>
          <p:nvPr/>
        </p:nvSpPr>
        <p:spPr>
          <a:xfrm>
            <a:off x="3131840" y="2636912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9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Rovnoramenný trojúhelník 13"/>
          <p:cNvSpPr/>
          <p:nvPr/>
        </p:nvSpPr>
        <p:spPr>
          <a:xfrm>
            <a:off x="4211960" y="2636912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Rovnoramenný trojúhelník 14"/>
          <p:cNvSpPr/>
          <p:nvPr/>
        </p:nvSpPr>
        <p:spPr>
          <a:xfrm>
            <a:off x="5220072" y="2636912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18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Rovnoramenný trojúhelník 15"/>
          <p:cNvSpPr/>
          <p:nvPr/>
        </p:nvSpPr>
        <p:spPr>
          <a:xfrm>
            <a:off x="3635896" y="1772816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Rovnoramenný trojúhelník 16"/>
          <p:cNvSpPr/>
          <p:nvPr/>
        </p:nvSpPr>
        <p:spPr>
          <a:xfrm>
            <a:off x="4716016" y="1772816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6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Rovnoramenný trojúhelník 17"/>
          <p:cNvSpPr/>
          <p:nvPr/>
        </p:nvSpPr>
        <p:spPr>
          <a:xfrm>
            <a:off x="4169668" y="878433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259632" y="1335633"/>
            <a:ext cx="15510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Řešení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5442941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3"/>
          <p:cNvSpPr/>
          <p:nvPr/>
        </p:nvSpPr>
        <p:spPr>
          <a:xfrm>
            <a:off x="2123728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>
              <a:solidFill>
                <a:schemeClr val="tx1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4211960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6" name="Rovnoramenný trojúhelník 5"/>
          <p:cNvSpPr/>
          <p:nvPr/>
        </p:nvSpPr>
        <p:spPr>
          <a:xfrm>
            <a:off x="3203848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7" name="Rovnoramenný trojúhelník 6"/>
          <p:cNvSpPr/>
          <p:nvPr/>
        </p:nvSpPr>
        <p:spPr>
          <a:xfrm>
            <a:off x="6228184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>
              <a:solidFill>
                <a:schemeClr val="tx1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>
            <a:off x="5220072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>
              <a:solidFill>
                <a:schemeClr val="tx1"/>
              </a:solidFill>
            </a:endParaRPr>
          </a:p>
        </p:txBody>
      </p:sp>
      <p:sp>
        <p:nvSpPr>
          <p:cNvPr id="9" name="Rovnoramenný trojúhelník 8"/>
          <p:cNvSpPr/>
          <p:nvPr/>
        </p:nvSpPr>
        <p:spPr>
          <a:xfrm>
            <a:off x="3707904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>
              <a:solidFill>
                <a:schemeClr val="tx1"/>
              </a:solidFill>
            </a:endParaRPr>
          </a:p>
        </p:txBody>
      </p:sp>
      <p:sp>
        <p:nvSpPr>
          <p:cNvPr id="10" name="Rovnoramenný trojúhelník 9"/>
          <p:cNvSpPr/>
          <p:nvPr/>
        </p:nvSpPr>
        <p:spPr>
          <a:xfrm>
            <a:off x="4716016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>
              <a:solidFill>
                <a:schemeClr val="tx1"/>
              </a:solidFill>
            </a:endParaRPr>
          </a:p>
        </p:txBody>
      </p:sp>
      <p:sp>
        <p:nvSpPr>
          <p:cNvPr id="11" name="Rovnoramenný trojúhelník 10"/>
          <p:cNvSpPr/>
          <p:nvPr/>
        </p:nvSpPr>
        <p:spPr>
          <a:xfrm>
            <a:off x="2627784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>
              <a:solidFill>
                <a:schemeClr val="tx1"/>
              </a:solidFill>
            </a:endParaRPr>
          </a:p>
        </p:txBody>
      </p:sp>
      <p:sp>
        <p:nvSpPr>
          <p:cNvPr id="12" name="Rovnoramenný trojúhelník 11"/>
          <p:cNvSpPr/>
          <p:nvPr/>
        </p:nvSpPr>
        <p:spPr>
          <a:xfrm>
            <a:off x="5724128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>
              <a:solidFill>
                <a:schemeClr val="tx1"/>
              </a:solidFill>
            </a:endParaRPr>
          </a:p>
        </p:txBody>
      </p:sp>
      <p:sp>
        <p:nvSpPr>
          <p:cNvPr id="13" name="Rovnoramenný trojúhelník 12"/>
          <p:cNvSpPr/>
          <p:nvPr/>
        </p:nvSpPr>
        <p:spPr>
          <a:xfrm>
            <a:off x="3131840" y="2636912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>
              <a:solidFill>
                <a:schemeClr val="tx1"/>
              </a:solidFill>
            </a:endParaRPr>
          </a:p>
        </p:txBody>
      </p:sp>
      <p:sp>
        <p:nvSpPr>
          <p:cNvPr id="14" name="Rovnoramenný trojúhelník 13"/>
          <p:cNvSpPr/>
          <p:nvPr/>
        </p:nvSpPr>
        <p:spPr>
          <a:xfrm>
            <a:off x="4211960" y="2636912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>
              <a:solidFill>
                <a:schemeClr val="tx1"/>
              </a:solidFill>
            </a:endParaRPr>
          </a:p>
        </p:txBody>
      </p:sp>
      <p:sp>
        <p:nvSpPr>
          <p:cNvPr id="15" name="Rovnoramenný trojúhelník 14"/>
          <p:cNvSpPr/>
          <p:nvPr/>
        </p:nvSpPr>
        <p:spPr>
          <a:xfrm>
            <a:off x="5220072" y="2636912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>
              <a:solidFill>
                <a:schemeClr val="tx1"/>
              </a:solidFill>
            </a:endParaRPr>
          </a:p>
        </p:txBody>
      </p:sp>
      <p:sp>
        <p:nvSpPr>
          <p:cNvPr id="16" name="Rovnoramenný trojúhelník 15"/>
          <p:cNvSpPr/>
          <p:nvPr/>
        </p:nvSpPr>
        <p:spPr>
          <a:xfrm>
            <a:off x="3635896" y="1772816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4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7" name="Rovnoramenný trojúhelník 16"/>
          <p:cNvSpPr/>
          <p:nvPr/>
        </p:nvSpPr>
        <p:spPr>
          <a:xfrm>
            <a:off x="4716016" y="1772816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8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8" name="Rovnoramenný trojúhelník 17"/>
          <p:cNvSpPr/>
          <p:nvPr/>
        </p:nvSpPr>
        <p:spPr>
          <a:xfrm>
            <a:off x="4169668" y="878433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0</a:t>
            </a:r>
            <a:endParaRPr lang="cs-CZ" sz="1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3"/>
          <p:cNvSpPr/>
          <p:nvPr/>
        </p:nvSpPr>
        <p:spPr>
          <a:xfrm>
            <a:off x="2123728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40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4211960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48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6" name="Rovnoramenný trojúhelník 5"/>
          <p:cNvSpPr/>
          <p:nvPr/>
        </p:nvSpPr>
        <p:spPr>
          <a:xfrm>
            <a:off x="3203848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44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7" name="Rovnoramenný trojúhelník 6"/>
          <p:cNvSpPr/>
          <p:nvPr/>
        </p:nvSpPr>
        <p:spPr>
          <a:xfrm>
            <a:off x="6280776" y="44154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56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>
            <a:off x="5220072" y="436510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52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9" name="Rovnoramenný trojúhelník 8"/>
          <p:cNvSpPr/>
          <p:nvPr/>
        </p:nvSpPr>
        <p:spPr>
          <a:xfrm>
            <a:off x="3734200" y="3507579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28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10" name="Rovnoramenný trojúhelník 9"/>
          <p:cNvSpPr/>
          <p:nvPr/>
        </p:nvSpPr>
        <p:spPr>
          <a:xfrm>
            <a:off x="4742312" y="3530174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32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11" name="Rovnoramenný trojúhelník 10"/>
          <p:cNvSpPr/>
          <p:nvPr/>
        </p:nvSpPr>
        <p:spPr>
          <a:xfrm>
            <a:off x="2627784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24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12" name="Rovnoramenný trojúhelník 11"/>
          <p:cNvSpPr/>
          <p:nvPr/>
        </p:nvSpPr>
        <p:spPr>
          <a:xfrm>
            <a:off x="5724128" y="3501008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36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13" name="Rovnoramenný trojúhelník 12"/>
          <p:cNvSpPr/>
          <p:nvPr/>
        </p:nvSpPr>
        <p:spPr>
          <a:xfrm>
            <a:off x="3131840" y="2636912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12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14" name="Rovnoramenný trojúhelník 13"/>
          <p:cNvSpPr/>
          <p:nvPr/>
        </p:nvSpPr>
        <p:spPr>
          <a:xfrm>
            <a:off x="4211960" y="2636912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16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15" name="Rovnoramenný trojúhelník 14"/>
          <p:cNvSpPr/>
          <p:nvPr/>
        </p:nvSpPr>
        <p:spPr>
          <a:xfrm>
            <a:off x="5220072" y="2636912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</a:rPr>
              <a:t>20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16" name="Rovnoramenný trojúhelník 15"/>
          <p:cNvSpPr/>
          <p:nvPr/>
        </p:nvSpPr>
        <p:spPr>
          <a:xfrm>
            <a:off x="3635896" y="1772816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4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7" name="Rovnoramenný trojúhelník 16"/>
          <p:cNvSpPr/>
          <p:nvPr/>
        </p:nvSpPr>
        <p:spPr>
          <a:xfrm>
            <a:off x="4716016" y="1772816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8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8" name="Rovnoramenný trojúhelník 17"/>
          <p:cNvSpPr/>
          <p:nvPr/>
        </p:nvSpPr>
        <p:spPr>
          <a:xfrm>
            <a:off x="4169668" y="878433"/>
            <a:ext cx="1060704" cy="914400"/>
          </a:xfrm>
          <a:prstGeom prst="triangl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259632" y="1628800"/>
            <a:ext cx="15510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Řešení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368246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754772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</TotalTime>
  <Words>114</Words>
  <Application>Microsoft Office PowerPoint</Application>
  <PresentationFormat>Předvádění na obrazovce (4:3)</PresentationFormat>
  <Paragraphs>63</Paragraphs>
  <Slides>8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Pyramida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Pyramida</dc:title>
  <dc:creator>Mgr. David Filipi</dc:creator>
  <cp:lastModifiedBy>01</cp:lastModifiedBy>
  <cp:revision>18</cp:revision>
  <dcterms:created xsi:type="dcterms:W3CDTF">2012-12-14T20:16:15Z</dcterms:created>
  <dcterms:modified xsi:type="dcterms:W3CDTF">2013-08-09T16:43:44Z</dcterms:modified>
</cp:coreProperties>
</file>