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0" r:id="rId2"/>
    <p:sldId id="261" r:id="rId3"/>
    <p:sldId id="257" r:id="rId4"/>
    <p:sldId id="264" r:id="rId5"/>
    <p:sldId id="265" r:id="rId6"/>
    <p:sldId id="266" r:id="rId7"/>
    <p:sldId id="268" r:id="rId8"/>
    <p:sldId id="267" r:id="rId9"/>
    <p:sldId id="26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VY_32_INOVACE_11_Součtové pyramidy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F9436F8D-F414-46FD-B759-B111323B7A2A}" type="presOf" srcId="{39F8B381-5807-488E-AC22-73DD4140ED4A}" destId="{70B8E0B5-7B80-4560-A347-9D89A0C8FD0C}" srcOrd="0" destOrd="0" presId="urn:microsoft.com/office/officeart/2008/layout/VerticalCurvedList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2201360-2FFD-45FD-B13A-C2BB11F0C5B6}" type="presOf" srcId="{019433A1-1324-4DE1-9E6F-32B851095F74}" destId="{4D7224E1-50BE-4894-98F3-8904D0D3046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8F67A934-2156-4DC0-9F76-BC83545FE992}" type="presOf" srcId="{6B0205A6-422D-4956-AD89-0CEBCAE4530D}" destId="{FD4AEF20-6540-40AE-A2B8-30D3D43247CF}" srcOrd="0" destOrd="0" presId="urn:microsoft.com/office/officeart/2008/layout/VerticalCurvedList"/>
    <dgm:cxn modelId="{C3831FD1-8B1D-4407-9226-B0C5F9BF7388}" type="presOf" srcId="{EBC41103-E2E5-4D48-9B4B-425520D3D098}" destId="{75E0D7EB-0B14-472D-8BD8-2BEE5952B888}" srcOrd="0" destOrd="0" presId="urn:microsoft.com/office/officeart/2008/layout/VerticalCurvedList"/>
    <dgm:cxn modelId="{1DBF216F-A661-4C63-944C-C33DDF01D2A5}" type="presOf" srcId="{C73C7642-F245-4585-8F88-243F9FAEF6CA}" destId="{87BF9F67-1283-41A9-B2A8-BBDD1CA83D26}" srcOrd="0" destOrd="0" presId="urn:microsoft.com/office/officeart/2008/layout/VerticalCurvedList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00EE7D1-95F4-4257-86EF-4163BF5881A4}" type="presOf" srcId="{FBBFC3EA-9D9D-4F3A-BEA6-9C2C0E46BF20}" destId="{90F65FEB-6A17-48BC-835E-7E44C8A441BE}" srcOrd="0" destOrd="0" presId="urn:microsoft.com/office/officeart/2008/layout/VerticalCurvedList"/>
    <dgm:cxn modelId="{D7988146-A513-4B31-89F2-685EECD2C5DB}" type="presOf" srcId="{445C7998-7549-48B0-BD68-D4F0167F02E5}" destId="{1DEC6587-8E70-4099-BFFD-88AEBFB43EAE}" srcOrd="0" destOrd="0" presId="urn:microsoft.com/office/officeart/2008/layout/VerticalCurvedList"/>
    <dgm:cxn modelId="{6748364E-4CA7-4F74-8090-9BBD1ADE60C1}" type="presOf" srcId="{C846DAC9-9D22-4975-84AF-8D4E4FA8DA5C}" destId="{6FF35A5F-0F78-483F-91EB-97BCFA8EB1C1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A1E036F-B317-4826-8557-7C80F6125F58}" type="presParOf" srcId="{70B8E0B5-7B80-4560-A347-9D89A0C8FD0C}" destId="{0221B48A-A3A7-4BCB-9EDE-434735054C38}" srcOrd="0" destOrd="0" presId="urn:microsoft.com/office/officeart/2008/layout/VerticalCurvedList"/>
    <dgm:cxn modelId="{CF739790-F94D-4B41-BBDD-7667588CD2CF}" type="presParOf" srcId="{0221B48A-A3A7-4BCB-9EDE-434735054C38}" destId="{F36F6746-C616-4F5C-90CA-44A1CC630A94}" srcOrd="0" destOrd="0" presId="urn:microsoft.com/office/officeart/2008/layout/VerticalCurvedList"/>
    <dgm:cxn modelId="{9260D1E3-78A7-4633-8399-5404905672AF}" type="presParOf" srcId="{F36F6746-C616-4F5C-90CA-44A1CC630A94}" destId="{F82C04A0-7306-478F-AB3B-C81619DE2FB6}" srcOrd="0" destOrd="0" presId="urn:microsoft.com/office/officeart/2008/layout/VerticalCurvedList"/>
    <dgm:cxn modelId="{470CF349-8ED9-4E7C-A551-FE9FB179FD00}" type="presParOf" srcId="{F36F6746-C616-4F5C-90CA-44A1CC630A94}" destId="{6FF35A5F-0F78-483F-91EB-97BCFA8EB1C1}" srcOrd="1" destOrd="0" presId="urn:microsoft.com/office/officeart/2008/layout/VerticalCurvedList"/>
    <dgm:cxn modelId="{CD745202-90F1-4A31-B584-1BA453AB1CDB}" type="presParOf" srcId="{F36F6746-C616-4F5C-90CA-44A1CC630A94}" destId="{4C262683-51A1-4E65-964D-0C9CF705FABA}" srcOrd="2" destOrd="0" presId="urn:microsoft.com/office/officeart/2008/layout/VerticalCurvedList"/>
    <dgm:cxn modelId="{08D0A780-0948-4CC2-BC15-8585811130B7}" type="presParOf" srcId="{F36F6746-C616-4F5C-90CA-44A1CC630A94}" destId="{53D48FD4-9590-43EB-83DA-C6426EB935D6}" srcOrd="3" destOrd="0" presId="urn:microsoft.com/office/officeart/2008/layout/VerticalCurvedList"/>
    <dgm:cxn modelId="{6FCA839D-863B-4D90-8E58-5D53AFD6E1D6}" type="presParOf" srcId="{0221B48A-A3A7-4BCB-9EDE-434735054C38}" destId="{1DEC6587-8E70-4099-BFFD-88AEBFB43EAE}" srcOrd="1" destOrd="0" presId="urn:microsoft.com/office/officeart/2008/layout/VerticalCurvedList"/>
    <dgm:cxn modelId="{C2D8EDA7-0FD6-41EE-9B58-9C679BA265F3}" type="presParOf" srcId="{0221B48A-A3A7-4BCB-9EDE-434735054C38}" destId="{335E4FD9-6E5F-40A0-95FB-9BF4BA8F3FDC}" srcOrd="2" destOrd="0" presId="urn:microsoft.com/office/officeart/2008/layout/VerticalCurvedList"/>
    <dgm:cxn modelId="{7140DA31-E88B-4EA4-B14B-7BF112A1CBC5}" type="presParOf" srcId="{335E4FD9-6E5F-40A0-95FB-9BF4BA8F3FDC}" destId="{C1CA4657-1DFC-4C6D-9C0F-7E8530DE30A1}" srcOrd="0" destOrd="0" presId="urn:microsoft.com/office/officeart/2008/layout/VerticalCurvedList"/>
    <dgm:cxn modelId="{8D3E73C6-35E4-42BB-B7D8-46ACA2888FCC}" type="presParOf" srcId="{0221B48A-A3A7-4BCB-9EDE-434735054C38}" destId="{90F65FEB-6A17-48BC-835E-7E44C8A441BE}" srcOrd="3" destOrd="0" presId="urn:microsoft.com/office/officeart/2008/layout/VerticalCurvedList"/>
    <dgm:cxn modelId="{5B80C302-8EFC-4EDF-A031-9DF4CF2ADF23}" type="presParOf" srcId="{0221B48A-A3A7-4BCB-9EDE-434735054C38}" destId="{69ED1B09-497D-4A75-8A79-B8A6E063B262}" srcOrd="4" destOrd="0" presId="urn:microsoft.com/office/officeart/2008/layout/VerticalCurvedList"/>
    <dgm:cxn modelId="{D8E4B9E1-5443-404E-8EB4-80FA41F2D532}" type="presParOf" srcId="{69ED1B09-497D-4A75-8A79-B8A6E063B262}" destId="{8503FBE1-AB47-427C-AE2B-7C3F4FEF620D}" srcOrd="0" destOrd="0" presId="urn:microsoft.com/office/officeart/2008/layout/VerticalCurvedList"/>
    <dgm:cxn modelId="{7D86CA15-B514-4494-877B-E1897CB91BA7}" type="presParOf" srcId="{0221B48A-A3A7-4BCB-9EDE-434735054C38}" destId="{4D7224E1-50BE-4894-98F3-8904D0D30466}" srcOrd="5" destOrd="0" presId="urn:microsoft.com/office/officeart/2008/layout/VerticalCurvedList"/>
    <dgm:cxn modelId="{FC7FCC66-583E-4DEA-831D-276F6BD88F11}" type="presParOf" srcId="{0221B48A-A3A7-4BCB-9EDE-434735054C38}" destId="{8584687F-A55F-47C2-B0E7-7E55AB1D7118}" srcOrd="6" destOrd="0" presId="urn:microsoft.com/office/officeart/2008/layout/VerticalCurvedList"/>
    <dgm:cxn modelId="{61C598C7-A29F-4F2E-BB48-9B4B37064FA9}" type="presParOf" srcId="{8584687F-A55F-47C2-B0E7-7E55AB1D7118}" destId="{4931B276-4508-4AD9-8C6A-98FC259E9482}" srcOrd="0" destOrd="0" presId="urn:microsoft.com/office/officeart/2008/layout/VerticalCurvedList"/>
    <dgm:cxn modelId="{0E67EF8D-F6F4-4144-AFD9-C741BD27DDB6}" type="presParOf" srcId="{0221B48A-A3A7-4BCB-9EDE-434735054C38}" destId="{87BF9F67-1283-41A9-B2A8-BBDD1CA83D26}" srcOrd="7" destOrd="0" presId="urn:microsoft.com/office/officeart/2008/layout/VerticalCurvedList"/>
    <dgm:cxn modelId="{17919FAD-FCD3-4E5C-A608-3641104A170A}" type="presParOf" srcId="{0221B48A-A3A7-4BCB-9EDE-434735054C38}" destId="{708A6AE6-819E-4EC0-B868-E5505D05ACA4}" srcOrd="8" destOrd="0" presId="urn:microsoft.com/office/officeart/2008/layout/VerticalCurvedList"/>
    <dgm:cxn modelId="{B78B4BC8-7B65-47FF-9C15-265903B428B8}" type="presParOf" srcId="{708A6AE6-819E-4EC0-B868-E5505D05ACA4}" destId="{2BF9C03B-9E1A-4611-8B09-8F57939417B1}" srcOrd="0" destOrd="0" presId="urn:microsoft.com/office/officeart/2008/layout/VerticalCurvedList"/>
    <dgm:cxn modelId="{585F3DB9-EFBB-4261-8ED6-E4342C9CCF66}" type="presParOf" srcId="{0221B48A-A3A7-4BCB-9EDE-434735054C38}" destId="{75E0D7EB-0B14-472D-8BD8-2BEE5952B888}" srcOrd="9" destOrd="0" presId="urn:microsoft.com/office/officeart/2008/layout/VerticalCurvedList"/>
    <dgm:cxn modelId="{6FBBD12A-28F0-4F01-AE27-91E1FA7FA0AA}" type="presParOf" srcId="{0221B48A-A3A7-4BCB-9EDE-434735054C38}" destId="{7904394D-5A41-4873-BFE9-C7C500666B72}" srcOrd="10" destOrd="0" presId="urn:microsoft.com/office/officeart/2008/layout/VerticalCurvedList"/>
    <dgm:cxn modelId="{EBB5A5DD-3950-4561-BD1D-7FB373C87B40}" type="presParOf" srcId="{7904394D-5A41-4873-BFE9-C7C500666B72}" destId="{013F7533-5C1E-4AFC-A393-2CCB096348C4}" srcOrd="0" destOrd="0" presId="urn:microsoft.com/office/officeart/2008/layout/VerticalCurvedList"/>
    <dgm:cxn modelId="{AF664C87-F872-4875-845E-74725107A4C0}" type="presParOf" srcId="{0221B48A-A3A7-4BCB-9EDE-434735054C38}" destId="{FD4AEF20-6540-40AE-A2B8-30D3D43247CF}" srcOrd="11" destOrd="0" presId="urn:microsoft.com/office/officeart/2008/layout/VerticalCurvedList"/>
    <dgm:cxn modelId="{1EB54BBC-B5E8-474D-85DA-E5B143340F6B}" type="presParOf" srcId="{0221B48A-A3A7-4BCB-9EDE-434735054C38}" destId="{86617058-E959-41EB-9F29-D1E22E118695}" srcOrd="12" destOrd="0" presId="urn:microsoft.com/office/officeart/2008/layout/VerticalCurvedList"/>
    <dgm:cxn modelId="{FFD20C90-573B-41AF-99A0-007608DB29D8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b="1" kern="1200" dirty="0"/>
            <a:t>:  </a:t>
          </a:r>
          <a:r>
            <a:rPr lang="cs-CZ" sz="1600" b="1" kern="1200" dirty="0" smtClean="0"/>
            <a:t>Základní škola a mateřská škola Uhřice, okres Hodonín</a:t>
          </a:r>
          <a:r>
            <a:rPr lang="cs-CZ" sz="1600" kern="1200" dirty="0" smtClean="0"/>
            <a:t>  </a:t>
          </a:r>
          <a:endParaRPr lang="cs-CZ" sz="16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Mgr. David </a:t>
          </a:r>
          <a:r>
            <a:rPr lang="cs-CZ" sz="1600" kern="1200" dirty="0" err="1" smtClean="0"/>
            <a:t>Filipi</a:t>
          </a:r>
          <a:endParaRPr lang="cs-CZ" sz="16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VY_32_INOVACE_11_Součtové pyramidy</a:t>
          </a:r>
          <a:endParaRPr lang="cs-CZ" sz="16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Nestandartní aplikační úkoly a problémy</a:t>
          </a:r>
          <a:endParaRPr lang="cs-CZ" sz="16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361437"/>
              <a:satOff val="-7560"/>
              <a:lumOff val="420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/>
            <a:t>projektu</a:t>
          </a:r>
          <a:r>
            <a:rPr lang="cs-CZ" sz="1600" kern="1200" smtClean="0"/>
            <a:t>: </a:t>
          </a:r>
          <a:r>
            <a:rPr lang="cs-CZ" sz="16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6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240958"/>
              <a:satOff val="-5040"/>
              <a:lumOff val="2804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40640" rIns="40640" bIns="4064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</a:t>
          </a:r>
          <a:r>
            <a:rPr lang="cs-CZ" sz="1600" kern="1200" smtClean="0"/>
            <a:t>: 10.6.2012</a:t>
          </a:r>
          <a:endParaRPr lang="cs-CZ" sz="16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120479"/>
              <a:satOff val="-2520"/>
              <a:lumOff val="140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66BCA-1E1A-45EE-86F1-00971921F46D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D6C45B-EDBB-42D8-BF0F-F8435F0D1D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51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D6C45B-EDBB-42D8-BF0F-F8435F0D1D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750A3-77EC-4BC9-A737-24682F5C05C3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1BC6E-9526-46A8-83EC-8C35C236A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8418181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od 2. ročníku. </a:t>
            </a:r>
          </a:p>
          <a:p>
            <a:r>
              <a:rPr lang="cs-CZ" dirty="0" smtClean="0"/>
              <a:t>Slouží k upevnění sčítání a odčítání</a:t>
            </a:r>
          </a:p>
          <a:p>
            <a:r>
              <a:rPr lang="cs-CZ" dirty="0" smtClean="0"/>
              <a:t>Je </a:t>
            </a:r>
            <a:r>
              <a:rPr lang="cs-CZ" dirty="0"/>
              <a:t>určeno na samostatnou práci, rozcvičku na začátku hodiny, motivaci, práci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196752"/>
            <a:ext cx="7772400" cy="1326009"/>
          </a:xfrm>
        </p:spPr>
        <p:txBody>
          <a:bodyPr>
            <a:noAutofit/>
          </a:bodyPr>
          <a:lstStyle/>
          <a:p>
            <a:r>
              <a:rPr lang="cs-CZ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Součtové pyramidy</a:t>
            </a:r>
            <a:endParaRPr lang="cs-CZ" b="1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Sčítej čísla a výsledek napiš do cihličky nad daná čísla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40981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364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40981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5587" y="1196752"/>
            <a:ext cx="155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168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3866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100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11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16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52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72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3866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100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2272" y="1181254"/>
            <a:ext cx="166074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31439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40981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2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68144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Obdélník 3"/>
          <p:cNvSpPr/>
          <p:nvPr/>
        </p:nvSpPr>
        <p:spPr>
          <a:xfrm>
            <a:off x="4052602" y="5535457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507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6" name="Obdélník 5"/>
          <p:cNvSpPr/>
          <p:nvPr/>
        </p:nvSpPr>
        <p:spPr>
          <a:xfrm>
            <a:off x="7497751" y="558924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558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0924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79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28067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49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00547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1004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37753" y="436510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31840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128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40981" y="3284984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56932" y="2132856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127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083100" y="908720"/>
            <a:ext cx="1440160" cy="914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255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8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vlastní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08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150</Words>
  <Application>Microsoft Office PowerPoint</Application>
  <PresentationFormat>Předvádění na obrazovce (4:3)</PresentationFormat>
  <Paragraphs>79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Součtové pyramidy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</dc:title>
  <dc:creator>Mgr. David Filipi</dc:creator>
  <cp:lastModifiedBy>01</cp:lastModifiedBy>
  <cp:revision>21</cp:revision>
  <dcterms:created xsi:type="dcterms:W3CDTF">2012-12-14T20:13:40Z</dcterms:created>
  <dcterms:modified xsi:type="dcterms:W3CDTF">2013-08-09T16:42:54Z</dcterms:modified>
</cp:coreProperties>
</file>