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61" r:id="rId3"/>
    <p:sldId id="257" r:id="rId4"/>
    <p:sldId id="258" r:id="rId5"/>
    <p:sldId id="263" r:id="rId6"/>
    <p:sldId id="259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/>
            <a:t>:  </a:t>
          </a:r>
          <a:r>
            <a:rPr lang="cs-CZ" b="1" dirty="0" smtClean="0"/>
            <a:t>Základní škola a mateřská škola Uhřice, okres Hodonín</a:t>
          </a:r>
          <a:r>
            <a:rPr lang="cs-CZ" dirty="0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David </a:t>
          </a:r>
          <a:r>
            <a:rPr lang="cs-CZ" dirty="0" err="1" smtClean="0"/>
            <a:t>Filipi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VY_32_INOVACE_09_Odčítání do 1 000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Nestandartní aplikační úkoly a problémy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/>
            <a:t>projektu</a:t>
          </a:r>
          <a:r>
            <a:rPr lang="cs-CZ" smtClean="0"/>
            <a:t>: </a:t>
          </a:r>
          <a:r>
            <a:rPr lang="cs-CZ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10.6.2012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70B8E0B5-7B80-4560-A347-9D89A0C8FD0C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221B48A-A3A7-4BCB-9EDE-434735054C38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F36F6746-C616-4F5C-90CA-44A1CC630A94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82C04A0-7306-478F-AB3B-C81619DE2FB6}" type="pres">
      <dgm:prSet presAssocID="{39F8B381-5807-488E-AC22-73DD4140ED4A}" presName="srcNode" presStyleLbl="node1" presStyleIdx="0" presStyleCnt="6"/>
      <dgm:spPr/>
      <dgm:t>
        <a:bodyPr/>
        <a:lstStyle/>
        <a:p>
          <a:endParaRPr lang="cs-CZ"/>
        </a:p>
      </dgm:t>
    </dgm:pt>
    <dgm:pt modelId="{6FF35A5F-0F78-483F-91EB-97BCFA8EB1C1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4C262683-51A1-4E65-964D-0C9CF705FABA}" type="pres">
      <dgm:prSet presAssocID="{39F8B381-5807-488E-AC22-73DD4140ED4A}" presName="extraNode" presStyleLbl="node1" presStyleIdx="0" presStyleCnt="6"/>
      <dgm:spPr/>
      <dgm:t>
        <a:bodyPr/>
        <a:lstStyle/>
        <a:p>
          <a:endParaRPr lang="cs-CZ"/>
        </a:p>
      </dgm:t>
    </dgm:pt>
    <dgm:pt modelId="{53D48FD4-9590-43EB-83DA-C6426EB935D6}" type="pres">
      <dgm:prSet presAssocID="{39F8B381-5807-488E-AC22-73DD4140ED4A}" presName="dstNode" presStyleLbl="node1" presStyleIdx="0" presStyleCnt="6"/>
      <dgm:spPr/>
      <dgm:t>
        <a:bodyPr/>
        <a:lstStyle/>
        <a:p>
          <a:endParaRPr lang="cs-CZ"/>
        </a:p>
      </dgm:t>
    </dgm:pt>
    <dgm:pt modelId="{1DEC6587-8E70-4099-BFFD-88AEBFB43EAE}" type="pres">
      <dgm:prSet presAssocID="{445C7998-7549-48B0-BD68-D4F0167F02E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E4FD9-6E5F-40A0-95FB-9BF4BA8F3FDC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C1CA4657-1DFC-4C6D-9C0F-7E8530DE30A1}" type="pres">
      <dgm:prSet presAssocID="{445C7998-7549-48B0-BD68-D4F0167F02E5}" presName="accentRepeatNode" presStyleLbl="solidFgAcc1" presStyleIdx="0" presStyleCnt="6"/>
      <dgm:spPr/>
      <dgm:t>
        <a:bodyPr/>
        <a:lstStyle/>
        <a:p>
          <a:endParaRPr lang="cs-CZ"/>
        </a:p>
      </dgm:t>
    </dgm:pt>
    <dgm:pt modelId="{90F65FEB-6A17-48BC-835E-7E44C8A441BE}" type="pres">
      <dgm:prSet presAssocID="{FBBFC3EA-9D9D-4F3A-BEA6-9C2C0E46BF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ED1B09-497D-4A75-8A79-B8A6E063B262}" type="pres">
      <dgm:prSet presAssocID="{FBBFC3EA-9D9D-4F3A-BEA6-9C2C0E46BF20}" presName="accent_2" presStyleCnt="0"/>
      <dgm:spPr/>
      <dgm:t>
        <a:bodyPr/>
        <a:lstStyle/>
        <a:p>
          <a:endParaRPr lang="cs-CZ"/>
        </a:p>
      </dgm:t>
    </dgm:pt>
    <dgm:pt modelId="{8503FBE1-AB47-427C-AE2B-7C3F4FEF620D}" type="pres">
      <dgm:prSet presAssocID="{FBBFC3EA-9D9D-4F3A-BEA6-9C2C0E46BF20}" presName="accentRepeatNode" presStyleLbl="solidFgAcc1" presStyleIdx="1" presStyleCnt="6"/>
      <dgm:spPr/>
      <dgm:t>
        <a:bodyPr/>
        <a:lstStyle/>
        <a:p>
          <a:endParaRPr lang="cs-CZ"/>
        </a:p>
      </dgm:t>
    </dgm:pt>
    <dgm:pt modelId="{4D7224E1-50BE-4894-98F3-8904D0D30466}" type="pres">
      <dgm:prSet presAssocID="{019433A1-1324-4DE1-9E6F-32B851095F74}" presName="text_3" presStyleLbl="node1" presStyleIdx="2" presStyleCnt="6" custLinFactNeighborX="-2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4687F-A55F-47C2-B0E7-7E55AB1D7118}" type="pres">
      <dgm:prSet presAssocID="{019433A1-1324-4DE1-9E6F-32B851095F74}" presName="accent_3" presStyleCnt="0"/>
      <dgm:spPr/>
      <dgm:t>
        <a:bodyPr/>
        <a:lstStyle/>
        <a:p>
          <a:endParaRPr lang="cs-CZ"/>
        </a:p>
      </dgm:t>
    </dgm:pt>
    <dgm:pt modelId="{4931B276-4508-4AD9-8C6A-98FC259E9482}" type="pres">
      <dgm:prSet presAssocID="{019433A1-1324-4DE1-9E6F-32B851095F74}" presName="accentRepeatNode" presStyleLbl="solidFgAcc1" presStyleIdx="2" presStyleCnt="6"/>
      <dgm:spPr/>
      <dgm:t>
        <a:bodyPr/>
        <a:lstStyle/>
        <a:p>
          <a:endParaRPr lang="cs-CZ"/>
        </a:p>
      </dgm:t>
    </dgm:pt>
    <dgm:pt modelId="{87BF9F67-1283-41A9-B2A8-BBDD1CA83D26}" type="pres">
      <dgm:prSet presAssocID="{C73C7642-F245-4585-8F88-243F9FAEF6C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A6AE6-819E-4EC0-B868-E5505D05ACA4}" type="pres">
      <dgm:prSet presAssocID="{C73C7642-F245-4585-8F88-243F9FAEF6CA}" presName="accent_4" presStyleCnt="0"/>
      <dgm:spPr/>
      <dgm:t>
        <a:bodyPr/>
        <a:lstStyle/>
        <a:p>
          <a:endParaRPr lang="cs-CZ"/>
        </a:p>
      </dgm:t>
    </dgm:pt>
    <dgm:pt modelId="{2BF9C03B-9E1A-4611-8B09-8F57939417B1}" type="pres">
      <dgm:prSet presAssocID="{C73C7642-F245-4585-8F88-243F9FAEF6CA}" presName="accentRepeatNode" presStyleLbl="solidFgAcc1" presStyleIdx="3" presStyleCnt="6"/>
      <dgm:spPr/>
      <dgm:t>
        <a:bodyPr/>
        <a:lstStyle/>
        <a:p>
          <a:endParaRPr lang="cs-CZ"/>
        </a:p>
      </dgm:t>
    </dgm:pt>
    <dgm:pt modelId="{75E0D7EB-0B14-472D-8BD8-2BEE5952B888}" type="pres">
      <dgm:prSet presAssocID="{EBC41103-E2E5-4D48-9B4B-425520D3D098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04394D-5A41-4873-BFE9-C7C500666B72}" type="pres">
      <dgm:prSet presAssocID="{EBC41103-E2E5-4D48-9B4B-425520D3D098}" presName="accent_5" presStyleCnt="0"/>
      <dgm:spPr/>
      <dgm:t>
        <a:bodyPr/>
        <a:lstStyle/>
        <a:p>
          <a:endParaRPr lang="cs-CZ"/>
        </a:p>
      </dgm:t>
    </dgm:pt>
    <dgm:pt modelId="{013F7533-5C1E-4AFC-A393-2CCB096348C4}" type="pres">
      <dgm:prSet presAssocID="{EBC41103-E2E5-4D48-9B4B-425520D3D098}" presName="accentRepeatNode" presStyleLbl="solidFgAcc1" presStyleIdx="4" presStyleCnt="6"/>
      <dgm:spPr/>
      <dgm:t>
        <a:bodyPr/>
        <a:lstStyle/>
        <a:p>
          <a:endParaRPr lang="cs-CZ"/>
        </a:p>
      </dgm:t>
    </dgm:pt>
    <dgm:pt modelId="{FD4AEF20-6540-40AE-A2B8-30D3D43247CF}" type="pres">
      <dgm:prSet presAssocID="{6B0205A6-422D-4956-AD89-0CEBCAE4530D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17058-E959-41EB-9F29-D1E22E118695}" type="pres">
      <dgm:prSet presAssocID="{6B0205A6-422D-4956-AD89-0CEBCAE4530D}" presName="accent_6" presStyleCnt="0"/>
      <dgm:spPr/>
      <dgm:t>
        <a:bodyPr/>
        <a:lstStyle/>
        <a:p>
          <a:endParaRPr lang="cs-CZ"/>
        </a:p>
      </dgm:t>
    </dgm:pt>
    <dgm:pt modelId="{3BB95050-06B6-4636-AFA9-47A942AA2EEF}" type="pres">
      <dgm:prSet presAssocID="{6B0205A6-422D-4956-AD89-0CEBCAE4530D}" presName="accentRepeatNode" presStyleLbl="solidFgAcc1" presStyleIdx="5" presStyleCnt="6"/>
      <dgm:spPr/>
      <dgm:t>
        <a:bodyPr/>
        <a:lstStyle/>
        <a:p>
          <a:endParaRPr lang="cs-CZ"/>
        </a:p>
      </dgm:t>
    </dgm:pt>
  </dgm:ptLst>
  <dgm:cxnLst>
    <dgm:cxn modelId="{EA9971C4-07EA-408A-A88B-A254E65C4645}" type="presOf" srcId="{445C7998-7549-48B0-BD68-D4F0167F02E5}" destId="{1DEC6587-8E70-4099-BFFD-88AEBFB43EAE}" srcOrd="0" destOrd="0" presId="urn:microsoft.com/office/officeart/2008/layout/VerticalCurvedList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11E7445-4DD3-4C2D-8C37-24EC4EE867D8}" type="presOf" srcId="{C846DAC9-9D22-4975-84AF-8D4E4FA8DA5C}" destId="{6FF35A5F-0F78-483F-91EB-97BCFA8EB1C1}" srcOrd="0" destOrd="0" presId="urn:microsoft.com/office/officeart/2008/layout/VerticalCurvedList"/>
    <dgm:cxn modelId="{55E7EA10-4BE7-4B47-8690-76D4BFC4D15B}" type="presOf" srcId="{C73C7642-F245-4585-8F88-243F9FAEF6CA}" destId="{87BF9F67-1283-41A9-B2A8-BBDD1CA83D26}" srcOrd="0" destOrd="0" presId="urn:microsoft.com/office/officeart/2008/layout/VerticalCurvedList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8DC9FB9B-7FB2-4E2D-96E3-0DA16CC03D00}" type="presOf" srcId="{6B0205A6-422D-4956-AD89-0CEBCAE4530D}" destId="{FD4AEF20-6540-40AE-A2B8-30D3D43247CF}" srcOrd="0" destOrd="0" presId="urn:microsoft.com/office/officeart/2008/layout/VerticalCurvedList"/>
    <dgm:cxn modelId="{04177412-3E0A-4400-82CF-26A848B5E2B9}" type="presOf" srcId="{39F8B381-5807-488E-AC22-73DD4140ED4A}" destId="{70B8E0B5-7B80-4560-A347-9D89A0C8FD0C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84BB73A-3D71-4D92-92E8-3DEEF3BA60E1}" type="presOf" srcId="{019433A1-1324-4DE1-9E6F-32B851095F74}" destId="{4D7224E1-50BE-4894-98F3-8904D0D30466}" srcOrd="0" destOrd="0" presId="urn:microsoft.com/office/officeart/2008/layout/VerticalCurvedList"/>
    <dgm:cxn modelId="{5EA48B37-780A-4135-B77A-AFEEFCD53DA6}" type="presOf" srcId="{EBC41103-E2E5-4D48-9B4B-425520D3D098}" destId="{75E0D7EB-0B14-472D-8BD8-2BEE5952B888}" srcOrd="0" destOrd="0" presId="urn:microsoft.com/office/officeart/2008/layout/VerticalCurvedList"/>
    <dgm:cxn modelId="{C8DE415F-C74A-4CB2-B49C-24261D552BBC}" type="presOf" srcId="{FBBFC3EA-9D9D-4F3A-BEA6-9C2C0E46BF20}" destId="{90F65FEB-6A17-48BC-835E-7E44C8A441BE}" srcOrd="0" destOrd="0" presId="urn:microsoft.com/office/officeart/2008/layout/VerticalCurvedList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5A8D7D8-B699-44FE-9717-DD4601F68800}" type="presParOf" srcId="{70B8E0B5-7B80-4560-A347-9D89A0C8FD0C}" destId="{0221B48A-A3A7-4BCB-9EDE-434735054C38}" srcOrd="0" destOrd="0" presId="urn:microsoft.com/office/officeart/2008/layout/VerticalCurvedList"/>
    <dgm:cxn modelId="{50456235-EDB2-42FD-9A1B-0E1D932FE7A9}" type="presParOf" srcId="{0221B48A-A3A7-4BCB-9EDE-434735054C38}" destId="{F36F6746-C616-4F5C-90CA-44A1CC630A94}" srcOrd="0" destOrd="0" presId="urn:microsoft.com/office/officeart/2008/layout/VerticalCurvedList"/>
    <dgm:cxn modelId="{E6F94644-9A0A-47BC-A3A3-539154378320}" type="presParOf" srcId="{F36F6746-C616-4F5C-90CA-44A1CC630A94}" destId="{F82C04A0-7306-478F-AB3B-C81619DE2FB6}" srcOrd="0" destOrd="0" presId="urn:microsoft.com/office/officeart/2008/layout/VerticalCurvedList"/>
    <dgm:cxn modelId="{D93ECE64-DC2A-4F21-ABC5-3F722C92B9C2}" type="presParOf" srcId="{F36F6746-C616-4F5C-90CA-44A1CC630A94}" destId="{6FF35A5F-0F78-483F-91EB-97BCFA8EB1C1}" srcOrd="1" destOrd="0" presId="urn:microsoft.com/office/officeart/2008/layout/VerticalCurvedList"/>
    <dgm:cxn modelId="{4A6153EC-44A6-41E2-B5BC-475470A6476D}" type="presParOf" srcId="{F36F6746-C616-4F5C-90CA-44A1CC630A94}" destId="{4C262683-51A1-4E65-964D-0C9CF705FABA}" srcOrd="2" destOrd="0" presId="urn:microsoft.com/office/officeart/2008/layout/VerticalCurvedList"/>
    <dgm:cxn modelId="{B94C9540-E77E-4CAE-A507-61DC9AA8202D}" type="presParOf" srcId="{F36F6746-C616-4F5C-90CA-44A1CC630A94}" destId="{53D48FD4-9590-43EB-83DA-C6426EB935D6}" srcOrd="3" destOrd="0" presId="urn:microsoft.com/office/officeart/2008/layout/VerticalCurvedList"/>
    <dgm:cxn modelId="{E5041CAE-035F-4A2F-98F8-F04E19606E4D}" type="presParOf" srcId="{0221B48A-A3A7-4BCB-9EDE-434735054C38}" destId="{1DEC6587-8E70-4099-BFFD-88AEBFB43EAE}" srcOrd="1" destOrd="0" presId="urn:microsoft.com/office/officeart/2008/layout/VerticalCurvedList"/>
    <dgm:cxn modelId="{F01F1A07-E4E5-4340-9880-8979804F67E6}" type="presParOf" srcId="{0221B48A-A3A7-4BCB-9EDE-434735054C38}" destId="{335E4FD9-6E5F-40A0-95FB-9BF4BA8F3FDC}" srcOrd="2" destOrd="0" presId="urn:microsoft.com/office/officeart/2008/layout/VerticalCurvedList"/>
    <dgm:cxn modelId="{93F82C46-6504-4675-BA8B-F26C412BE1F0}" type="presParOf" srcId="{335E4FD9-6E5F-40A0-95FB-9BF4BA8F3FDC}" destId="{C1CA4657-1DFC-4C6D-9C0F-7E8530DE30A1}" srcOrd="0" destOrd="0" presId="urn:microsoft.com/office/officeart/2008/layout/VerticalCurvedList"/>
    <dgm:cxn modelId="{999D9D34-F544-4506-8450-198F84E7B1AC}" type="presParOf" srcId="{0221B48A-A3A7-4BCB-9EDE-434735054C38}" destId="{90F65FEB-6A17-48BC-835E-7E44C8A441BE}" srcOrd="3" destOrd="0" presId="urn:microsoft.com/office/officeart/2008/layout/VerticalCurvedList"/>
    <dgm:cxn modelId="{89817551-26A7-45F9-80E6-565374480D27}" type="presParOf" srcId="{0221B48A-A3A7-4BCB-9EDE-434735054C38}" destId="{69ED1B09-497D-4A75-8A79-B8A6E063B262}" srcOrd="4" destOrd="0" presId="urn:microsoft.com/office/officeart/2008/layout/VerticalCurvedList"/>
    <dgm:cxn modelId="{21486840-326C-45E6-A7DF-E5D189F8DB3A}" type="presParOf" srcId="{69ED1B09-497D-4A75-8A79-B8A6E063B262}" destId="{8503FBE1-AB47-427C-AE2B-7C3F4FEF620D}" srcOrd="0" destOrd="0" presId="urn:microsoft.com/office/officeart/2008/layout/VerticalCurvedList"/>
    <dgm:cxn modelId="{943B2EC7-F4E3-4E30-B21C-340A13041397}" type="presParOf" srcId="{0221B48A-A3A7-4BCB-9EDE-434735054C38}" destId="{4D7224E1-50BE-4894-98F3-8904D0D30466}" srcOrd="5" destOrd="0" presId="urn:microsoft.com/office/officeart/2008/layout/VerticalCurvedList"/>
    <dgm:cxn modelId="{A9ABC3CE-8166-45D3-BDB2-5F2580FA653C}" type="presParOf" srcId="{0221B48A-A3A7-4BCB-9EDE-434735054C38}" destId="{8584687F-A55F-47C2-B0E7-7E55AB1D7118}" srcOrd="6" destOrd="0" presId="urn:microsoft.com/office/officeart/2008/layout/VerticalCurvedList"/>
    <dgm:cxn modelId="{720BB674-6A9F-45EB-AF82-6A05834FDDF6}" type="presParOf" srcId="{8584687F-A55F-47C2-B0E7-7E55AB1D7118}" destId="{4931B276-4508-4AD9-8C6A-98FC259E9482}" srcOrd="0" destOrd="0" presId="urn:microsoft.com/office/officeart/2008/layout/VerticalCurvedList"/>
    <dgm:cxn modelId="{CB701271-78A7-4F25-A3A0-735385B34E03}" type="presParOf" srcId="{0221B48A-A3A7-4BCB-9EDE-434735054C38}" destId="{87BF9F67-1283-41A9-B2A8-BBDD1CA83D26}" srcOrd="7" destOrd="0" presId="urn:microsoft.com/office/officeart/2008/layout/VerticalCurvedList"/>
    <dgm:cxn modelId="{442766EE-D2FB-4F81-8475-B520737B5A69}" type="presParOf" srcId="{0221B48A-A3A7-4BCB-9EDE-434735054C38}" destId="{708A6AE6-819E-4EC0-B868-E5505D05ACA4}" srcOrd="8" destOrd="0" presId="urn:microsoft.com/office/officeart/2008/layout/VerticalCurvedList"/>
    <dgm:cxn modelId="{E8D01F27-EA87-4095-800D-3DD83A09A851}" type="presParOf" srcId="{708A6AE6-819E-4EC0-B868-E5505D05ACA4}" destId="{2BF9C03B-9E1A-4611-8B09-8F57939417B1}" srcOrd="0" destOrd="0" presId="urn:microsoft.com/office/officeart/2008/layout/VerticalCurvedList"/>
    <dgm:cxn modelId="{CE12237A-6790-40E1-B138-958E37EF1F74}" type="presParOf" srcId="{0221B48A-A3A7-4BCB-9EDE-434735054C38}" destId="{75E0D7EB-0B14-472D-8BD8-2BEE5952B888}" srcOrd="9" destOrd="0" presId="urn:microsoft.com/office/officeart/2008/layout/VerticalCurvedList"/>
    <dgm:cxn modelId="{E272DD64-B2B9-4CB1-BF71-0863732FEAD4}" type="presParOf" srcId="{0221B48A-A3A7-4BCB-9EDE-434735054C38}" destId="{7904394D-5A41-4873-BFE9-C7C500666B72}" srcOrd="10" destOrd="0" presId="urn:microsoft.com/office/officeart/2008/layout/VerticalCurvedList"/>
    <dgm:cxn modelId="{7B952DDC-1312-4023-98C9-3855A28934BD}" type="presParOf" srcId="{7904394D-5A41-4873-BFE9-C7C500666B72}" destId="{013F7533-5C1E-4AFC-A393-2CCB096348C4}" srcOrd="0" destOrd="0" presId="urn:microsoft.com/office/officeart/2008/layout/VerticalCurvedList"/>
    <dgm:cxn modelId="{A244D758-FD5B-428D-9200-D97AEEC542BB}" type="presParOf" srcId="{0221B48A-A3A7-4BCB-9EDE-434735054C38}" destId="{FD4AEF20-6540-40AE-A2B8-30D3D43247CF}" srcOrd="11" destOrd="0" presId="urn:microsoft.com/office/officeart/2008/layout/VerticalCurvedList"/>
    <dgm:cxn modelId="{DCCA0AB7-E8A5-45BF-8C5F-7257F7A70FCA}" type="presParOf" srcId="{0221B48A-A3A7-4BCB-9EDE-434735054C38}" destId="{86617058-E959-41EB-9F29-D1E22E118695}" srcOrd="12" destOrd="0" presId="urn:microsoft.com/office/officeart/2008/layout/VerticalCurvedList"/>
    <dgm:cxn modelId="{54629FE3-B953-4BFB-8354-E347404BF48D}" type="presParOf" srcId="{86617058-E959-41EB-9F29-D1E22E118695}" destId="{3BB95050-06B6-4636-AFA9-47A942AA2E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5A5F-0F78-483F-91EB-97BCFA8EB1C1}">
      <dsp:nvSpPr>
        <dsp:cNvPr id="0" name=""/>
        <dsp:cNvSpPr/>
      </dsp:nvSpPr>
      <dsp:spPr>
        <a:xfrm>
          <a:off x="-4558638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C6587-8E70-4099-BFFD-88AEBFB43EAE}">
      <dsp:nvSpPr>
        <dsp:cNvPr id="0" name=""/>
        <dsp:cNvSpPr/>
      </dsp:nvSpPr>
      <dsp:spPr>
        <a:xfrm>
          <a:off x="325571" y="212348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b="1" kern="1200" dirty="0"/>
            <a:t>:  </a:t>
          </a:r>
          <a:r>
            <a:rPr lang="cs-CZ" sz="1600" b="1" kern="1200" dirty="0" smtClean="0"/>
            <a:t>Základní škola a mateřská škola Uhřice, okres Hodonín</a:t>
          </a:r>
          <a:r>
            <a:rPr lang="cs-CZ" sz="1600" kern="1200" dirty="0" smtClean="0"/>
            <a:t>  </a:t>
          </a:r>
          <a:endParaRPr lang="cs-CZ" sz="1600" kern="1200" dirty="0"/>
        </a:p>
      </dsp:txBody>
      <dsp:txXfrm>
        <a:off x="325571" y="212348"/>
        <a:ext cx="6388492" cy="424536"/>
      </dsp:txXfrm>
    </dsp:sp>
    <dsp:sp modelId="{C1CA4657-1DFC-4C6D-9C0F-7E8530DE30A1}">
      <dsp:nvSpPr>
        <dsp:cNvPr id="0" name=""/>
        <dsp:cNvSpPr/>
      </dsp:nvSpPr>
      <dsp:spPr>
        <a:xfrm>
          <a:off x="60236" y="159281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F65FEB-6A17-48BC-835E-7E44C8A441BE}">
      <dsp:nvSpPr>
        <dsp:cNvPr id="0" name=""/>
        <dsp:cNvSpPr/>
      </dsp:nvSpPr>
      <dsp:spPr>
        <a:xfrm>
          <a:off x="674781" y="849072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Mgr. David </a:t>
          </a:r>
          <a:r>
            <a:rPr lang="cs-CZ" sz="1600" kern="1200" dirty="0" err="1" smtClean="0"/>
            <a:t>Filipi</a:t>
          </a:r>
          <a:endParaRPr lang="cs-CZ" sz="1600" kern="1200" dirty="0"/>
        </a:p>
      </dsp:txBody>
      <dsp:txXfrm>
        <a:off x="674781" y="849072"/>
        <a:ext cx="6039282" cy="424536"/>
      </dsp:txXfrm>
    </dsp:sp>
    <dsp:sp modelId="{8503FBE1-AB47-427C-AE2B-7C3F4FEF620D}">
      <dsp:nvSpPr>
        <dsp:cNvPr id="0" name=""/>
        <dsp:cNvSpPr/>
      </dsp:nvSpPr>
      <dsp:spPr>
        <a:xfrm>
          <a:off x="409446" y="796005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D7224E1-50BE-4894-98F3-8904D0D30466}">
      <dsp:nvSpPr>
        <dsp:cNvPr id="0" name=""/>
        <dsp:cNvSpPr/>
      </dsp:nvSpPr>
      <dsp:spPr>
        <a:xfrm>
          <a:off x="817121" y="1485795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VY_32_INOVACE_09_Odčítání do 1 000</a:t>
          </a:r>
          <a:endParaRPr lang="cs-CZ" sz="1600" kern="1200" dirty="0"/>
        </a:p>
      </dsp:txBody>
      <dsp:txXfrm>
        <a:off x="817121" y="1485795"/>
        <a:ext cx="5879597" cy="424536"/>
      </dsp:txXfrm>
    </dsp:sp>
    <dsp:sp modelId="{4931B276-4508-4AD9-8C6A-98FC259E9482}">
      <dsp:nvSpPr>
        <dsp:cNvPr id="0" name=""/>
        <dsp:cNvSpPr/>
      </dsp:nvSpPr>
      <dsp:spPr>
        <a:xfrm>
          <a:off x="569131" y="1432728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BF9F67-1283-41A9-B2A8-BBDD1CA83D26}">
      <dsp:nvSpPr>
        <dsp:cNvPr id="0" name=""/>
        <dsp:cNvSpPr/>
      </dsp:nvSpPr>
      <dsp:spPr>
        <a:xfrm>
          <a:off x="834466" y="2122116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361437"/>
                <a:satOff val="-7560"/>
                <a:lumOff val="4206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361437"/>
                <a:satOff val="-7560"/>
                <a:lumOff val="4206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361437"/>
                <a:satOff val="-7560"/>
                <a:lumOff val="4206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Nestandartní aplikační úkoly a problémy</a:t>
          </a:r>
          <a:endParaRPr lang="cs-CZ" sz="1600" kern="1200" dirty="0"/>
        </a:p>
      </dsp:txBody>
      <dsp:txXfrm>
        <a:off x="834466" y="2122116"/>
        <a:ext cx="5879597" cy="424536"/>
      </dsp:txXfrm>
    </dsp:sp>
    <dsp:sp modelId="{2BF9C03B-9E1A-4611-8B09-8F57939417B1}">
      <dsp:nvSpPr>
        <dsp:cNvPr id="0" name=""/>
        <dsp:cNvSpPr/>
      </dsp:nvSpPr>
      <dsp:spPr>
        <a:xfrm>
          <a:off x="569131" y="2069049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361437"/>
              <a:satOff val="-7560"/>
              <a:lumOff val="4206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5E0D7EB-0B14-472D-8BD8-2BEE5952B888}">
      <dsp:nvSpPr>
        <dsp:cNvPr id="0" name=""/>
        <dsp:cNvSpPr/>
      </dsp:nvSpPr>
      <dsp:spPr>
        <a:xfrm>
          <a:off x="674781" y="2758839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/>
            <a:t>projektu</a:t>
          </a:r>
          <a:r>
            <a:rPr lang="cs-CZ" sz="1600" kern="1200" smtClean="0"/>
            <a:t>: </a:t>
          </a:r>
          <a:r>
            <a:rPr lang="cs-CZ" sz="1600" kern="1200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sz="1600" kern="1200" dirty="0"/>
        </a:p>
      </dsp:txBody>
      <dsp:txXfrm>
        <a:off x="674781" y="2758839"/>
        <a:ext cx="6039282" cy="424536"/>
      </dsp:txXfrm>
    </dsp:sp>
    <dsp:sp modelId="{013F7533-5C1E-4AFC-A393-2CCB096348C4}">
      <dsp:nvSpPr>
        <dsp:cNvPr id="0" name=""/>
        <dsp:cNvSpPr/>
      </dsp:nvSpPr>
      <dsp:spPr>
        <a:xfrm>
          <a:off x="409446" y="2705772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FD4AEF20-6540-40AE-A2B8-30D3D43247CF}">
      <dsp:nvSpPr>
        <dsp:cNvPr id="0" name=""/>
        <dsp:cNvSpPr/>
      </dsp:nvSpPr>
      <dsp:spPr>
        <a:xfrm>
          <a:off x="325571" y="3395563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</a:t>
          </a:r>
          <a:r>
            <a:rPr lang="cs-CZ" sz="1600" kern="1200" smtClean="0"/>
            <a:t>: 10.6.2012</a:t>
          </a:r>
          <a:endParaRPr lang="cs-CZ" sz="1600" kern="1200" dirty="0"/>
        </a:p>
      </dsp:txBody>
      <dsp:txXfrm>
        <a:off x="325571" y="3395563"/>
        <a:ext cx="6388492" cy="424536"/>
      </dsp:txXfrm>
    </dsp:sp>
    <dsp:sp modelId="{3BB95050-06B6-4636-AFA9-47A942AA2EEF}">
      <dsp:nvSpPr>
        <dsp:cNvPr id="0" name=""/>
        <dsp:cNvSpPr/>
      </dsp:nvSpPr>
      <dsp:spPr>
        <a:xfrm>
          <a:off x="60236" y="3342496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C4C6B-CCA5-404A-9CAE-1955B35EA1F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ED7C3D-B11E-45A5-9116-DE4A1590D9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360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ED7C3D-B11E-45A5-9116-DE4A1590D98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ED7C3D-B11E-45A5-9116-DE4A1590D98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ED7C3D-B11E-45A5-9116-DE4A1590D98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ED7C3D-B11E-45A5-9116-DE4A1590D98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ED7C3D-B11E-45A5-9116-DE4A1590D98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ED7C3D-B11E-45A5-9116-DE4A1590D98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ED7C3D-B11E-45A5-9116-DE4A1590D98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3E5B9-67C7-4A7C-8EAA-63FA749FDA3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3D0539-9813-4E2B-8359-178E18010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7535577"/>
              </p:ext>
            </p:extLst>
          </p:nvPr>
        </p:nvGraphicFramePr>
        <p:xfrm>
          <a:off x="827584" y="119675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59" y="5301208"/>
            <a:ext cx="3528392" cy="68535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4. ročníku. Slouží k procvičení odčítání do 1000.</a:t>
            </a:r>
          </a:p>
          <a:p>
            <a:r>
              <a:rPr lang="cs-CZ" dirty="0"/>
              <a:t>Do rámečků je možno doplnit  jakákoliv čísla, která je potřeba </a:t>
            </a:r>
            <a:r>
              <a:rPr lang="cs-CZ" dirty="0" smtClean="0"/>
              <a:t>procvičovat.</a:t>
            </a:r>
            <a:endParaRPr lang="cs-CZ" dirty="0"/>
          </a:p>
          <a:p>
            <a:r>
              <a:rPr lang="cs-CZ" dirty="0"/>
              <a:t>Je určeno na samostatnou práci, rozcvičku na začátku hodiny, motivaci, práci na interaktivní </a:t>
            </a:r>
            <a:r>
              <a:rPr lang="cs-CZ" dirty="0" smtClean="0"/>
              <a:t>tabuli, apod.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Odčítání</a:t>
            </a:r>
            <a:endParaRPr lang="cs-CZ" sz="9600" b="1" i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Čísla v obrazcích odečti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a do prázdného </a:t>
            </a:r>
            <a:r>
              <a:rPr lang="cs-CZ" b="1" i="1" dirty="0">
                <a:solidFill>
                  <a:schemeClr val="tx1"/>
                </a:solidFill>
              </a:rPr>
              <a:t>z</a:t>
            </a:r>
            <a:r>
              <a:rPr lang="cs-CZ" b="1" i="1" dirty="0" smtClean="0">
                <a:solidFill>
                  <a:schemeClr val="tx1"/>
                </a:solidFill>
              </a:rPr>
              <a:t>apiš výsledek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993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49383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408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734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872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993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49383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408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972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825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679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734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872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65176" y="276299"/>
            <a:ext cx="2329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767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730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408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950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730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408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9308" y="119649"/>
            <a:ext cx="2207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2132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vlastní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08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225</Words>
  <Application>Microsoft Office PowerPoint</Application>
  <PresentationFormat>Předvádění na obrazovce (4:3)</PresentationFormat>
  <Paragraphs>140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Odčítání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</dc:title>
  <dc:creator>Mgr. David Filipi</dc:creator>
  <cp:lastModifiedBy>01</cp:lastModifiedBy>
  <cp:revision>15</cp:revision>
  <dcterms:created xsi:type="dcterms:W3CDTF">2012-12-14T12:39:19Z</dcterms:created>
  <dcterms:modified xsi:type="dcterms:W3CDTF">2013-08-09T16:40:48Z</dcterms:modified>
</cp:coreProperties>
</file>