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2" r:id="rId3"/>
    <p:sldId id="257" r:id="rId4"/>
    <p:sldId id="277" r:id="rId5"/>
    <p:sldId id="278" r:id="rId6"/>
    <p:sldId id="279" r:id="rId7"/>
    <p:sldId id="280" r:id="rId8"/>
    <p:sldId id="27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ED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/>
            <a:t>:  </a:t>
          </a:r>
          <a:r>
            <a:rPr lang="cs-CZ" b="1" dirty="0" smtClean="0"/>
            <a:t>Základní škola a mateřská škola Uhřice, okres Hodonín</a:t>
          </a:r>
          <a:r>
            <a:rPr lang="cs-CZ" dirty="0" smtClean="0"/>
            <a:t>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David </a:t>
          </a:r>
          <a:r>
            <a:rPr lang="cs-CZ" dirty="0" err="1" smtClean="0"/>
            <a:t>Filipi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VY_32_INOVACE_07_Logické úlohy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Nestandartní aplikační úkoly a problémy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/>
            <a:t>projektu</a:t>
          </a:r>
          <a:r>
            <a:rPr lang="cs-CZ" smtClean="0"/>
            <a:t>: </a:t>
          </a:r>
          <a:r>
            <a:rPr lang="cs-CZ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CZ.1.07/1.4.00/21.11.27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</a:t>
          </a:r>
          <a:r>
            <a:rPr lang="cs-CZ" smtClean="0"/>
            <a:t>: 10.6.2012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70B8E0B5-7B80-4560-A347-9D89A0C8FD0C}" type="pres">
      <dgm:prSet presAssocID="{39F8B381-5807-488E-AC22-73DD4140ED4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0221B48A-A3A7-4BCB-9EDE-434735054C38}" type="pres">
      <dgm:prSet presAssocID="{39F8B381-5807-488E-AC22-73DD4140ED4A}" presName="Name1" presStyleCnt="0"/>
      <dgm:spPr/>
      <dgm:t>
        <a:bodyPr/>
        <a:lstStyle/>
        <a:p>
          <a:endParaRPr lang="cs-CZ"/>
        </a:p>
      </dgm:t>
    </dgm:pt>
    <dgm:pt modelId="{F36F6746-C616-4F5C-90CA-44A1CC630A94}" type="pres">
      <dgm:prSet presAssocID="{39F8B381-5807-488E-AC22-73DD4140ED4A}" presName="cycle" presStyleCnt="0"/>
      <dgm:spPr/>
      <dgm:t>
        <a:bodyPr/>
        <a:lstStyle/>
        <a:p>
          <a:endParaRPr lang="cs-CZ"/>
        </a:p>
      </dgm:t>
    </dgm:pt>
    <dgm:pt modelId="{F82C04A0-7306-478F-AB3B-C81619DE2FB6}" type="pres">
      <dgm:prSet presAssocID="{39F8B381-5807-488E-AC22-73DD4140ED4A}" presName="srcNode" presStyleLbl="node1" presStyleIdx="0" presStyleCnt="6"/>
      <dgm:spPr/>
      <dgm:t>
        <a:bodyPr/>
        <a:lstStyle/>
        <a:p>
          <a:endParaRPr lang="cs-CZ"/>
        </a:p>
      </dgm:t>
    </dgm:pt>
    <dgm:pt modelId="{6FF35A5F-0F78-483F-91EB-97BCFA8EB1C1}" type="pres">
      <dgm:prSet presAssocID="{39F8B381-5807-488E-AC22-73DD4140ED4A}" presName="conn" presStyleLbl="parChTrans1D2" presStyleIdx="0" presStyleCnt="1"/>
      <dgm:spPr/>
      <dgm:t>
        <a:bodyPr/>
        <a:lstStyle/>
        <a:p>
          <a:endParaRPr lang="cs-CZ"/>
        </a:p>
      </dgm:t>
    </dgm:pt>
    <dgm:pt modelId="{4C262683-51A1-4E65-964D-0C9CF705FABA}" type="pres">
      <dgm:prSet presAssocID="{39F8B381-5807-488E-AC22-73DD4140ED4A}" presName="extraNode" presStyleLbl="node1" presStyleIdx="0" presStyleCnt="6"/>
      <dgm:spPr/>
      <dgm:t>
        <a:bodyPr/>
        <a:lstStyle/>
        <a:p>
          <a:endParaRPr lang="cs-CZ"/>
        </a:p>
      </dgm:t>
    </dgm:pt>
    <dgm:pt modelId="{53D48FD4-9590-43EB-83DA-C6426EB935D6}" type="pres">
      <dgm:prSet presAssocID="{39F8B381-5807-488E-AC22-73DD4140ED4A}" presName="dstNode" presStyleLbl="node1" presStyleIdx="0" presStyleCnt="6"/>
      <dgm:spPr/>
      <dgm:t>
        <a:bodyPr/>
        <a:lstStyle/>
        <a:p>
          <a:endParaRPr lang="cs-CZ"/>
        </a:p>
      </dgm:t>
    </dgm:pt>
    <dgm:pt modelId="{1DEC6587-8E70-4099-BFFD-88AEBFB43EAE}" type="pres">
      <dgm:prSet presAssocID="{445C7998-7549-48B0-BD68-D4F0167F02E5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5E4FD9-6E5F-40A0-95FB-9BF4BA8F3FDC}" type="pres">
      <dgm:prSet presAssocID="{445C7998-7549-48B0-BD68-D4F0167F02E5}" presName="accent_1" presStyleCnt="0"/>
      <dgm:spPr/>
      <dgm:t>
        <a:bodyPr/>
        <a:lstStyle/>
        <a:p>
          <a:endParaRPr lang="cs-CZ"/>
        </a:p>
      </dgm:t>
    </dgm:pt>
    <dgm:pt modelId="{C1CA4657-1DFC-4C6D-9C0F-7E8530DE30A1}" type="pres">
      <dgm:prSet presAssocID="{445C7998-7549-48B0-BD68-D4F0167F02E5}" presName="accentRepeatNode" presStyleLbl="solidFgAcc1" presStyleIdx="0" presStyleCnt="6"/>
      <dgm:spPr/>
      <dgm:t>
        <a:bodyPr/>
        <a:lstStyle/>
        <a:p>
          <a:endParaRPr lang="cs-CZ"/>
        </a:p>
      </dgm:t>
    </dgm:pt>
    <dgm:pt modelId="{90F65FEB-6A17-48BC-835E-7E44C8A441BE}" type="pres">
      <dgm:prSet presAssocID="{FBBFC3EA-9D9D-4F3A-BEA6-9C2C0E46BF20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ED1B09-497D-4A75-8A79-B8A6E063B262}" type="pres">
      <dgm:prSet presAssocID="{FBBFC3EA-9D9D-4F3A-BEA6-9C2C0E46BF20}" presName="accent_2" presStyleCnt="0"/>
      <dgm:spPr/>
      <dgm:t>
        <a:bodyPr/>
        <a:lstStyle/>
        <a:p>
          <a:endParaRPr lang="cs-CZ"/>
        </a:p>
      </dgm:t>
    </dgm:pt>
    <dgm:pt modelId="{8503FBE1-AB47-427C-AE2B-7C3F4FEF620D}" type="pres">
      <dgm:prSet presAssocID="{FBBFC3EA-9D9D-4F3A-BEA6-9C2C0E46BF20}" presName="accentRepeatNode" presStyleLbl="solidFgAcc1" presStyleIdx="1" presStyleCnt="6"/>
      <dgm:spPr/>
      <dgm:t>
        <a:bodyPr/>
        <a:lstStyle/>
        <a:p>
          <a:endParaRPr lang="cs-CZ"/>
        </a:p>
      </dgm:t>
    </dgm:pt>
    <dgm:pt modelId="{4D7224E1-50BE-4894-98F3-8904D0D30466}" type="pres">
      <dgm:prSet presAssocID="{019433A1-1324-4DE1-9E6F-32B851095F74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84687F-A55F-47C2-B0E7-7E55AB1D7118}" type="pres">
      <dgm:prSet presAssocID="{019433A1-1324-4DE1-9E6F-32B851095F74}" presName="accent_3" presStyleCnt="0"/>
      <dgm:spPr/>
      <dgm:t>
        <a:bodyPr/>
        <a:lstStyle/>
        <a:p>
          <a:endParaRPr lang="cs-CZ"/>
        </a:p>
      </dgm:t>
    </dgm:pt>
    <dgm:pt modelId="{4931B276-4508-4AD9-8C6A-98FC259E9482}" type="pres">
      <dgm:prSet presAssocID="{019433A1-1324-4DE1-9E6F-32B851095F74}" presName="accentRepeatNode" presStyleLbl="solidFgAcc1" presStyleIdx="2" presStyleCnt="6"/>
      <dgm:spPr/>
      <dgm:t>
        <a:bodyPr/>
        <a:lstStyle/>
        <a:p>
          <a:endParaRPr lang="cs-CZ"/>
        </a:p>
      </dgm:t>
    </dgm:pt>
    <dgm:pt modelId="{87BF9F67-1283-41A9-B2A8-BBDD1CA83D26}" type="pres">
      <dgm:prSet presAssocID="{C73C7642-F245-4585-8F88-243F9FAEF6CA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8A6AE6-819E-4EC0-B868-E5505D05ACA4}" type="pres">
      <dgm:prSet presAssocID="{C73C7642-F245-4585-8F88-243F9FAEF6CA}" presName="accent_4" presStyleCnt="0"/>
      <dgm:spPr/>
      <dgm:t>
        <a:bodyPr/>
        <a:lstStyle/>
        <a:p>
          <a:endParaRPr lang="cs-CZ"/>
        </a:p>
      </dgm:t>
    </dgm:pt>
    <dgm:pt modelId="{2BF9C03B-9E1A-4611-8B09-8F57939417B1}" type="pres">
      <dgm:prSet presAssocID="{C73C7642-F245-4585-8F88-243F9FAEF6CA}" presName="accentRepeatNode" presStyleLbl="solidFgAcc1" presStyleIdx="3" presStyleCnt="6"/>
      <dgm:spPr/>
      <dgm:t>
        <a:bodyPr/>
        <a:lstStyle/>
        <a:p>
          <a:endParaRPr lang="cs-CZ"/>
        </a:p>
      </dgm:t>
    </dgm:pt>
    <dgm:pt modelId="{75E0D7EB-0B14-472D-8BD8-2BEE5952B888}" type="pres">
      <dgm:prSet presAssocID="{EBC41103-E2E5-4D48-9B4B-425520D3D098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904394D-5A41-4873-BFE9-C7C500666B72}" type="pres">
      <dgm:prSet presAssocID="{EBC41103-E2E5-4D48-9B4B-425520D3D098}" presName="accent_5" presStyleCnt="0"/>
      <dgm:spPr/>
      <dgm:t>
        <a:bodyPr/>
        <a:lstStyle/>
        <a:p>
          <a:endParaRPr lang="cs-CZ"/>
        </a:p>
      </dgm:t>
    </dgm:pt>
    <dgm:pt modelId="{013F7533-5C1E-4AFC-A393-2CCB096348C4}" type="pres">
      <dgm:prSet presAssocID="{EBC41103-E2E5-4D48-9B4B-425520D3D098}" presName="accentRepeatNode" presStyleLbl="solidFgAcc1" presStyleIdx="4" presStyleCnt="6"/>
      <dgm:spPr/>
      <dgm:t>
        <a:bodyPr/>
        <a:lstStyle/>
        <a:p>
          <a:endParaRPr lang="cs-CZ"/>
        </a:p>
      </dgm:t>
    </dgm:pt>
    <dgm:pt modelId="{FD4AEF20-6540-40AE-A2B8-30D3D43247CF}" type="pres">
      <dgm:prSet presAssocID="{6B0205A6-422D-4956-AD89-0CEBCAE4530D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617058-E959-41EB-9F29-D1E22E118695}" type="pres">
      <dgm:prSet presAssocID="{6B0205A6-422D-4956-AD89-0CEBCAE4530D}" presName="accent_6" presStyleCnt="0"/>
      <dgm:spPr/>
      <dgm:t>
        <a:bodyPr/>
        <a:lstStyle/>
        <a:p>
          <a:endParaRPr lang="cs-CZ"/>
        </a:p>
      </dgm:t>
    </dgm:pt>
    <dgm:pt modelId="{3BB95050-06B6-4636-AFA9-47A942AA2EEF}" type="pres">
      <dgm:prSet presAssocID="{6B0205A6-422D-4956-AD89-0CEBCAE4530D}" presName="accentRepeatNode" presStyleLbl="solidFgAcc1" presStyleIdx="5" presStyleCnt="6"/>
      <dgm:spPr/>
      <dgm:t>
        <a:bodyPr/>
        <a:lstStyle/>
        <a:p>
          <a:endParaRPr lang="cs-CZ"/>
        </a:p>
      </dgm:t>
    </dgm:pt>
  </dgm:ptLst>
  <dgm:cxnLst>
    <dgm:cxn modelId="{8AEDF809-4214-4EF8-9943-F88128B02F57}" type="presOf" srcId="{FBBFC3EA-9D9D-4F3A-BEA6-9C2C0E46BF20}" destId="{90F65FEB-6A17-48BC-835E-7E44C8A441BE}" srcOrd="0" destOrd="0" presId="urn:microsoft.com/office/officeart/2008/layout/VerticalCurvedList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6C7C903B-BF29-4096-A22A-9D6058A49592}" type="presOf" srcId="{6B0205A6-422D-4956-AD89-0CEBCAE4530D}" destId="{FD4AEF20-6540-40AE-A2B8-30D3D43247CF}" srcOrd="0" destOrd="0" presId="urn:microsoft.com/office/officeart/2008/layout/VerticalCurvedList"/>
    <dgm:cxn modelId="{ADA2706E-4F0E-43D4-A72A-7C1337AD8AAE}" type="presOf" srcId="{445C7998-7549-48B0-BD68-D4F0167F02E5}" destId="{1DEC6587-8E70-4099-BFFD-88AEBFB43EAE}" srcOrd="0" destOrd="0" presId="urn:microsoft.com/office/officeart/2008/layout/VerticalCurvedList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3D3DA370-D24F-44FD-B86B-9FB2DD25A870}" type="presOf" srcId="{EBC41103-E2E5-4D48-9B4B-425520D3D098}" destId="{75E0D7EB-0B14-472D-8BD8-2BEE5952B888}" srcOrd="0" destOrd="0" presId="urn:microsoft.com/office/officeart/2008/layout/VerticalCurvedList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6971B7A-AEA9-4E9A-9985-DA05BBB68C26}" type="presOf" srcId="{C73C7642-F245-4585-8F88-243F9FAEF6CA}" destId="{87BF9F67-1283-41A9-B2A8-BBDD1CA83D26}" srcOrd="0" destOrd="0" presId="urn:microsoft.com/office/officeart/2008/layout/VerticalCurvedList"/>
    <dgm:cxn modelId="{E7416207-D4C6-4879-8E85-777438F6B242}" type="presOf" srcId="{019433A1-1324-4DE1-9E6F-32B851095F74}" destId="{4D7224E1-50BE-4894-98F3-8904D0D30466}" srcOrd="0" destOrd="0" presId="urn:microsoft.com/office/officeart/2008/layout/VerticalCurvedList"/>
    <dgm:cxn modelId="{5AF6BD91-B658-42E4-AC58-902CCE0C04A7}" type="presOf" srcId="{39F8B381-5807-488E-AC22-73DD4140ED4A}" destId="{70B8E0B5-7B80-4560-A347-9D89A0C8FD0C}" srcOrd="0" destOrd="0" presId="urn:microsoft.com/office/officeart/2008/layout/VerticalCurvedList"/>
    <dgm:cxn modelId="{A9D02571-C650-49EB-919E-053CA37E7647}" type="presOf" srcId="{C846DAC9-9D22-4975-84AF-8D4E4FA8DA5C}" destId="{6FF35A5F-0F78-483F-91EB-97BCFA8EB1C1}" srcOrd="0" destOrd="0" presId="urn:microsoft.com/office/officeart/2008/layout/VerticalCurvedList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0EBBB5F-8F96-4C5B-A72B-51CC4BE3E136}" type="presParOf" srcId="{70B8E0B5-7B80-4560-A347-9D89A0C8FD0C}" destId="{0221B48A-A3A7-4BCB-9EDE-434735054C38}" srcOrd="0" destOrd="0" presId="urn:microsoft.com/office/officeart/2008/layout/VerticalCurvedList"/>
    <dgm:cxn modelId="{0DDA7BF9-36BF-4A63-8704-FE68D95A67CF}" type="presParOf" srcId="{0221B48A-A3A7-4BCB-9EDE-434735054C38}" destId="{F36F6746-C616-4F5C-90CA-44A1CC630A94}" srcOrd="0" destOrd="0" presId="urn:microsoft.com/office/officeart/2008/layout/VerticalCurvedList"/>
    <dgm:cxn modelId="{84BB236D-CCAF-4971-8FFE-427AB189CC87}" type="presParOf" srcId="{F36F6746-C616-4F5C-90CA-44A1CC630A94}" destId="{F82C04A0-7306-478F-AB3B-C81619DE2FB6}" srcOrd="0" destOrd="0" presId="urn:microsoft.com/office/officeart/2008/layout/VerticalCurvedList"/>
    <dgm:cxn modelId="{0CF212E4-CB3E-4F26-9B0B-0BBB7C097D14}" type="presParOf" srcId="{F36F6746-C616-4F5C-90CA-44A1CC630A94}" destId="{6FF35A5F-0F78-483F-91EB-97BCFA8EB1C1}" srcOrd="1" destOrd="0" presId="urn:microsoft.com/office/officeart/2008/layout/VerticalCurvedList"/>
    <dgm:cxn modelId="{99684536-E49F-4960-87F8-A35321CD8BB3}" type="presParOf" srcId="{F36F6746-C616-4F5C-90CA-44A1CC630A94}" destId="{4C262683-51A1-4E65-964D-0C9CF705FABA}" srcOrd="2" destOrd="0" presId="urn:microsoft.com/office/officeart/2008/layout/VerticalCurvedList"/>
    <dgm:cxn modelId="{0B48EE2D-01B7-4074-BA02-D952472E0E0C}" type="presParOf" srcId="{F36F6746-C616-4F5C-90CA-44A1CC630A94}" destId="{53D48FD4-9590-43EB-83DA-C6426EB935D6}" srcOrd="3" destOrd="0" presId="urn:microsoft.com/office/officeart/2008/layout/VerticalCurvedList"/>
    <dgm:cxn modelId="{46A0863A-56BC-418E-AD04-F3CAD681809B}" type="presParOf" srcId="{0221B48A-A3A7-4BCB-9EDE-434735054C38}" destId="{1DEC6587-8E70-4099-BFFD-88AEBFB43EAE}" srcOrd="1" destOrd="0" presId="urn:microsoft.com/office/officeart/2008/layout/VerticalCurvedList"/>
    <dgm:cxn modelId="{28A57607-FEA8-4E0B-B938-70967F8A8FD4}" type="presParOf" srcId="{0221B48A-A3A7-4BCB-9EDE-434735054C38}" destId="{335E4FD9-6E5F-40A0-95FB-9BF4BA8F3FDC}" srcOrd="2" destOrd="0" presId="urn:microsoft.com/office/officeart/2008/layout/VerticalCurvedList"/>
    <dgm:cxn modelId="{023C43B1-D5E2-4DFF-935A-8A474ED8A6A8}" type="presParOf" srcId="{335E4FD9-6E5F-40A0-95FB-9BF4BA8F3FDC}" destId="{C1CA4657-1DFC-4C6D-9C0F-7E8530DE30A1}" srcOrd="0" destOrd="0" presId="urn:microsoft.com/office/officeart/2008/layout/VerticalCurvedList"/>
    <dgm:cxn modelId="{CAC067E8-0087-400E-90A4-E54593078E23}" type="presParOf" srcId="{0221B48A-A3A7-4BCB-9EDE-434735054C38}" destId="{90F65FEB-6A17-48BC-835E-7E44C8A441BE}" srcOrd="3" destOrd="0" presId="urn:microsoft.com/office/officeart/2008/layout/VerticalCurvedList"/>
    <dgm:cxn modelId="{5B045709-FC2C-459C-B3E2-FE390715A658}" type="presParOf" srcId="{0221B48A-A3A7-4BCB-9EDE-434735054C38}" destId="{69ED1B09-497D-4A75-8A79-B8A6E063B262}" srcOrd="4" destOrd="0" presId="urn:microsoft.com/office/officeart/2008/layout/VerticalCurvedList"/>
    <dgm:cxn modelId="{32C00AF7-02D8-4417-B710-ACC81A2067BE}" type="presParOf" srcId="{69ED1B09-497D-4A75-8A79-B8A6E063B262}" destId="{8503FBE1-AB47-427C-AE2B-7C3F4FEF620D}" srcOrd="0" destOrd="0" presId="urn:microsoft.com/office/officeart/2008/layout/VerticalCurvedList"/>
    <dgm:cxn modelId="{1286A47F-7022-46DB-9260-E2B04DF4D085}" type="presParOf" srcId="{0221B48A-A3A7-4BCB-9EDE-434735054C38}" destId="{4D7224E1-50BE-4894-98F3-8904D0D30466}" srcOrd="5" destOrd="0" presId="urn:microsoft.com/office/officeart/2008/layout/VerticalCurvedList"/>
    <dgm:cxn modelId="{96389589-8585-4759-B542-7A14ED1531A0}" type="presParOf" srcId="{0221B48A-A3A7-4BCB-9EDE-434735054C38}" destId="{8584687F-A55F-47C2-B0E7-7E55AB1D7118}" srcOrd="6" destOrd="0" presId="urn:microsoft.com/office/officeart/2008/layout/VerticalCurvedList"/>
    <dgm:cxn modelId="{3202E83D-2F8F-4458-AE69-B8C8014E7133}" type="presParOf" srcId="{8584687F-A55F-47C2-B0E7-7E55AB1D7118}" destId="{4931B276-4508-4AD9-8C6A-98FC259E9482}" srcOrd="0" destOrd="0" presId="urn:microsoft.com/office/officeart/2008/layout/VerticalCurvedList"/>
    <dgm:cxn modelId="{03D458E9-699B-47FB-837D-ED1646CA8B0F}" type="presParOf" srcId="{0221B48A-A3A7-4BCB-9EDE-434735054C38}" destId="{87BF9F67-1283-41A9-B2A8-BBDD1CA83D26}" srcOrd="7" destOrd="0" presId="urn:microsoft.com/office/officeart/2008/layout/VerticalCurvedList"/>
    <dgm:cxn modelId="{394279F9-D634-41CE-A2FB-EBA27453209E}" type="presParOf" srcId="{0221B48A-A3A7-4BCB-9EDE-434735054C38}" destId="{708A6AE6-819E-4EC0-B868-E5505D05ACA4}" srcOrd="8" destOrd="0" presId="urn:microsoft.com/office/officeart/2008/layout/VerticalCurvedList"/>
    <dgm:cxn modelId="{7097FED2-BB73-4F1F-B234-D0F24097DB5E}" type="presParOf" srcId="{708A6AE6-819E-4EC0-B868-E5505D05ACA4}" destId="{2BF9C03B-9E1A-4611-8B09-8F57939417B1}" srcOrd="0" destOrd="0" presId="urn:microsoft.com/office/officeart/2008/layout/VerticalCurvedList"/>
    <dgm:cxn modelId="{9DAFA9C2-0A23-4665-A85E-7B3897766EAB}" type="presParOf" srcId="{0221B48A-A3A7-4BCB-9EDE-434735054C38}" destId="{75E0D7EB-0B14-472D-8BD8-2BEE5952B888}" srcOrd="9" destOrd="0" presId="urn:microsoft.com/office/officeart/2008/layout/VerticalCurvedList"/>
    <dgm:cxn modelId="{60D9DD45-6B99-4ADE-8B39-E4C9E9217B72}" type="presParOf" srcId="{0221B48A-A3A7-4BCB-9EDE-434735054C38}" destId="{7904394D-5A41-4873-BFE9-C7C500666B72}" srcOrd="10" destOrd="0" presId="urn:microsoft.com/office/officeart/2008/layout/VerticalCurvedList"/>
    <dgm:cxn modelId="{10F4A3CC-D1DC-4D16-9AD2-A3203B40B780}" type="presParOf" srcId="{7904394D-5A41-4873-BFE9-C7C500666B72}" destId="{013F7533-5C1E-4AFC-A393-2CCB096348C4}" srcOrd="0" destOrd="0" presId="urn:microsoft.com/office/officeart/2008/layout/VerticalCurvedList"/>
    <dgm:cxn modelId="{1C4AD63F-4975-4035-8C2F-993F7DE7CFD2}" type="presParOf" srcId="{0221B48A-A3A7-4BCB-9EDE-434735054C38}" destId="{FD4AEF20-6540-40AE-A2B8-30D3D43247CF}" srcOrd="11" destOrd="0" presId="urn:microsoft.com/office/officeart/2008/layout/VerticalCurvedList"/>
    <dgm:cxn modelId="{6D7AC17D-2F4E-444D-BDF6-4C8B10429166}" type="presParOf" srcId="{0221B48A-A3A7-4BCB-9EDE-434735054C38}" destId="{86617058-E959-41EB-9F29-D1E22E118695}" srcOrd="12" destOrd="0" presId="urn:microsoft.com/office/officeart/2008/layout/VerticalCurvedList"/>
    <dgm:cxn modelId="{2574EAF4-0BE5-447F-9506-78D0A0FBD6F9}" type="presParOf" srcId="{86617058-E959-41EB-9F29-D1E22E118695}" destId="{3BB95050-06B6-4636-AFA9-47A942AA2EE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F35A5F-0F78-483F-91EB-97BCFA8EB1C1}">
      <dsp:nvSpPr>
        <dsp:cNvPr id="0" name=""/>
        <dsp:cNvSpPr/>
      </dsp:nvSpPr>
      <dsp:spPr>
        <a:xfrm>
          <a:off x="-4558638" y="-698981"/>
          <a:ext cx="5430410" cy="5430410"/>
        </a:xfrm>
        <a:prstGeom prst="blockArc">
          <a:avLst>
            <a:gd name="adj1" fmla="val 18900000"/>
            <a:gd name="adj2" fmla="val 2700000"/>
            <a:gd name="adj3" fmla="val 398"/>
          </a:avLst>
        </a:pr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EC6587-8E70-4099-BFFD-88AEBFB43EAE}">
      <dsp:nvSpPr>
        <dsp:cNvPr id="0" name=""/>
        <dsp:cNvSpPr/>
      </dsp:nvSpPr>
      <dsp:spPr>
        <a:xfrm>
          <a:off x="325571" y="212348"/>
          <a:ext cx="6388492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školy</a:t>
          </a:r>
          <a:r>
            <a:rPr lang="cs-CZ" sz="1600" b="1" kern="1200" dirty="0"/>
            <a:t>:  </a:t>
          </a:r>
          <a:r>
            <a:rPr lang="cs-CZ" sz="1600" b="1" kern="1200" dirty="0" smtClean="0"/>
            <a:t>Základní škola a mateřská škola Uhřice, okres Hodonín</a:t>
          </a:r>
          <a:r>
            <a:rPr lang="cs-CZ" sz="1600" kern="1200" dirty="0" smtClean="0"/>
            <a:t>  </a:t>
          </a:r>
          <a:endParaRPr lang="cs-CZ" sz="1600" kern="1200" dirty="0"/>
        </a:p>
      </dsp:txBody>
      <dsp:txXfrm>
        <a:off x="325571" y="212348"/>
        <a:ext cx="6388492" cy="424536"/>
      </dsp:txXfrm>
    </dsp:sp>
    <dsp:sp modelId="{C1CA4657-1DFC-4C6D-9C0F-7E8530DE30A1}">
      <dsp:nvSpPr>
        <dsp:cNvPr id="0" name=""/>
        <dsp:cNvSpPr/>
      </dsp:nvSpPr>
      <dsp:spPr>
        <a:xfrm>
          <a:off x="60236" y="159281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0F65FEB-6A17-48BC-835E-7E44C8A441BE}">
      <dsp:nvSpPr>
        <dsp:cNvPr id="0" name=""/>
        <dsp:cNvSpPr/>
      </dsp:nvSpPr>
      <dsp:spPr>
        <a:xfrm>
          <a:off x="674781" y="849072"/>
          <a:ext cx="6039282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120479"/>
                <a:satOff val="-2520"/>
                <a:lumOff val="14021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120479"/>
                <a:satOff val="-2520"/>
                <a:lumOff val="14021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120479"/>
                <a:satOff val="-2520"/>
                <a:lumOff val="1402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Autor: </a:t>
          </a:r>
          <a:r>
            <a:rPr lang="cs-CZ" sz="1600" kern="1200" dirty="0" smtClean="0"/>
            <a:t>Mgr. David </a:t>
          </a:r>
          <a:r>
            <a:rPr lang="cs-CZ" sz="1600" kern="1200" dirty="0" err="1" smtClean="0"/>
            <a:t>Filipi</a:t>
          </a:r>
          <a:endParaRPr lang="cs-CZ" sz="1600" kern="1200" dirty="0"/>
        </a:p>
      </dsp:txBody>
      <dsp:txXfrm>
        <a:off x="674781" y="849072"/>
        <a:ext cx="6039282" cy="424536"/>
      </dsp:txXfrm>
    </dsp:sp>
    <dsp:sp modelId="{8503FBE1-AB47-427C-AE2B-7C3F4FEF620D}">
      <dsp:nvSpPr>
        <dsp:cNvPr id="0" name=""/>
        <dsp:cNvSpPr/>
      </dsp:nvSpPr>
      <dsp:spPr>
        <a:xfrm>
          <a:off x="409446" y="796005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120479"/>
              <a:satOff val="-2520"/>
              <a:lumOff val="1402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D7224E1-50BE-4894-98F3-8904D0D30466}">
      <dsp:nvSpPr>
        <dsp:cNvPr id="0" name=""/>
        <dsp:cNvSpPr/>
      </dsp:nvSpPr>
      <dsp:spPr>
        <a:xfrm>
          <a:off x="834466" y="1485795"/>
          <a:ext cx="5879597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240958"/>
                <a:satOff val="-5040"/>
                <a:lumOff val="28042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240958"/>
                <a:satOff val="-5040"/>
                <a:lumOff val="28042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240958"/>
                <a:satOff val="-5040"/>
                <a:lumOff val="2804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: </a:t>
          </a:r>
          <a:r>
            <a:rPr lang="cs-CZ" sz="1600" kern="1200" dirty="0" smtClean="0"/>
            <a:t>VY_32_INOVACE_07_Logické úlohy</a:t>
          </a:r>
          <a:endParaRPr lang="cs-CZ" sz="1600" kern="1200" dirty="0"/>
        </a:p>
      </dsp:txBody>
      <dsp:txXfrm>
        <a:off x="834466" y="1485795"/>
        <a:ext cx="5879597" cy="424536"/>
      </dsp:txXfrm>
    </dsp:sp>
    <dsp:sp modelId="{4931B276-4508-4AD9-8C6A-98FC259E9482}">
      <dsp:nvSpPr>
        <dsp:cNvPr id="0" name=""/>
        <dsp:cNvSpPr/>
      </dsp:nvSpPr>
      <dsp:spPr>
        <a:xfrm>
          <a:off x="569131" y="1432728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240958"/>
              <a:satOff val="-5040"/>
              <a:lumOff val="2804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87BF9F67-1283-41A9-B2A8-BBDD1CA83D26}">
      <dsp:nvSpPr>
        <dsp:cNvPr id="0" name=""/>
        <dsp:cNvSpPr/>
      </dsp:nvSpPr>
      <dsp:spPr>
        <a:xfrm>
          <a:off x="834466" y="2122116"/>
          <a:ext cx="5879597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361437"/>
                <a:satOff val="-7560"/>
                <a:lumOff val="42063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361437"/>
                <a:satOff val="-7560"/>
                <a:lumOff val="42063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361437"/>
                <a:satOff val="-7560"/>
                <a:lumOff val="4206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Nestandartní aplikační úkoly a problémy</a:t>
          </a:r>
          <a:endParaRPr lang="cs-CZ" sz="1600" kern="1200" dirty="0"/>
        </a:p>
      </dsp:txBody>
      <dsp:txXfrm>
        <a:off x="834466" y="2122116"/>
        <a:ext cx="5879597" cy="424536"/>
      </dsp:txXfrm>
    </dsp:sp>
    <dsp:sp modelId="{2BF9C03B-9E1A-4611-8B09-8F57939417B1}">
      <dsp:nvSpPr>
        <dsp:cNvPr id="0" name=""/>
        <dsp:cNvSpPr/>
      </dsp:nvSpPr>
      <dsp:spPr>
        <a:xfrm>
          <a:off x="569131" y="2069049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361437"/>
              <a:satOff val="-7560"/>
              <a:lumOff val="4206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75E0D7EB-0B14-472D-8BD8-2BEE5952B888}">
      <dsp:nvSpPr>
        <dsp:cNvPr id="0" name=""/>
        <dsp:cNvSpPr/>
      </dsp:nvSpPr>
      <dsp:spPr>
        <a:xfrm>
          <a:off x="674781" y="2758839"/>
          <a:ext cx="6039282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240958"/>
                <a:satOff val="-5040"/>
                <a:lumOff val="28042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240958"/>
                <a:satOff val="-5040"/>
                <a:lumOff val="28042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240958"/>
                <a:satOff val="-5040"/>
                <a:lumOff val="2804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</a:t>
          </a:r>
          <a:r>
            <a:rPr lang="cs-CZ" sz="1600" kern="1200"/>
            <a:t>projektu</a:t>
          </a:r>
          <a:r>
            <a:rPr lang="cs-CZ" sz="1600" kern="1200" smtClean="0"/>
            <a:t>: </a:t>
          </a:r>
          <a:r>
            <a:rPr lang="cs-CZ" sz="1600" kern="120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CZ.1.07/1.4.00/21.11.27</a:t>
          </a:r>
          <a:endParaRPr lang="cs-CZ" sz="1600" kern="1200" dirty="0"/>
        </a:p>
      </dsp:txBody>
      <dsp:txXfrm>
        <a:off x="674781" y="2758839"/>
        <a:ext cx="6039282" cy="424536"/>
      </dsp:txXfrm>
    </dsp:sp>
    <dsp:sp modelId="{013F7533-5C1E-4AFC-A393-2CCB096348C4}">
      <dsp:nvSpPr>
        <dsp:cNvPr id="0" name=""/>
        <dsp:cNvSpPr/>
      </dsp:nvSpPr>
      <dsp:spPr>
        <a:xfrm>
          <a:off x="409446" y="2705772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240958"/>
              <a:satOff val="-5040"/>
              <a:lumOff val="2804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FD4AEF20-6540-40AE-A2B8-30D3D43247CF}">
      <dsp:nvSpPr>
        <dsp:cNvPr id="0" name=""/>
        <dsp:cNvSpPr/>
      </dsp:nvSpPr>
      <dsp:spPr>
        <a:xfrm>
          <a:off x="325571" y="3395563"/>
          <a:ext cx="6388492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120479"/>
                <a:satOff val="-2520"/>
                <a:lumOff val="14021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120479"/>
                <a:satOff val="-2520"/>
                <a:lumOff val="14021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120479"/>
                <a:satOff val="-2520"/>
                <a:lumOff val="1402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Vytvořeno</a:t>
          </a:r>
          <a:r>
            <a:rPr lang="cs-CZ" sz="1600" kern="1200" smtClean="0"/>
            <a:t>: 10.6.2012</a:t>
          </a:r>
          <a:endParaRPr lang="cs-CZ" sz="1600" kern="1200" dirty="0"/>
        </a:p>
      </dsp:txBody>
      <dsp:txXfrm>
        <a:off x="325571" y="3395563"/>
        <a:ext cx="6388492" cy="424536"/>
      </dsp:txXfrm>
    </dsp:sp>
    <dsp:sp modelId="{3BB95050-06B6-4636-AFA9-47A942AA2EEF}">
      <dsp:nvSpPr>
        <dsp:cNvPr id="0" name=""/>
        <dsp:cNvSpPr/>
      </dsp:nvSpPr>
      <dsp:spPr>
        <a:xfrm>
          <a:off x="60236" y="3342496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120479"/>
              <a:satOff val="-2520"/>
              <a:lumOff val="1402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507DD5-1EA8-4B37-8E6C-C50A98B0BD6D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A3897D-A1E8-4AD2-A5EA-761EAE09A5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1234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A3897D-A1E8-4AD2-A5EA-761EAE09A557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A3897D-A1E8-4AD2-A5EA-761EAE09A557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A3897D-A1E8-4AD2-A5EA-761EAE09A557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DF7A-A5E3-4647-9193-1A3F785E69D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38993-C528-40CE-8379-07F9EDF032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DF7A-A5E3-4647-9193-1A3F785E69D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38993-C528-40CE-8379-07F9EDF032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DF7A-A5E3-4647-9193-1A3F785E69D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38993-C528-40CE-8379-07F9EDF032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DF7A-A5E3-4647-9193-1A3F785E69D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38993-C528-40CE-8379-07F9EDF032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DF7A-A5E3-4647-9193-1A3F785E69D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38993-C528-40CE-8379-07F9EDF032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DF7A-A5E3-4647-9193-1A3F785E69D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38993-C528-40CE-8379-07F9EDF032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DF7A-A5E3-4647-9193-1A3F785E69D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38993-C528-40CE-8379-07F9EDF032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DF7A-A5E3-4647-9193-1A3F785E69D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38993-C528-40CE-8379-07F9EDF032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DF7A-A5E3-4647-9193-1A3F785E69D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38993-C528-40CE-8379-07F9EDF032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DF7A-A5E3-4647-9193-1A3F785E69D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38993-C528-40CE-8379-07F9EDF032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DF7A-A5E3-4647-9193-1A3F785E69D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38993-C528-40CE-8379-07F9EDF032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ADF7A-A5E3-4647-9193-1A3F785E69D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38993-C528-40CE-8379-07F9EDF032D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36880710"/>
              </p:ext>
            </p:extLst>
          </p:nvPr>
        </p:nvGraphicFramePr>
        <p:xfrm>
          <a:off x="827584" y="1196752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959" y="5301208"/>
            <a:ext cx="3528392" cy="68535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je určen žákům od 2. ročníku. Slouží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k rozvoji logického myšlení </a:t>
            </a:r>
          </a:p>
          <a:p>
            <a:r>
              <a:rPr lang="cs-CZ" dirty="0" smtClean="0"/>
              <a:t>Je </a:t>
            </a:r>
            <a:r>
              <a:rPr lang="cs-CZ" dirty="0"/>
              <a:t>určeno na samostatnou </a:t>
            </a:r>
            <a:r>
              <a:rPr lang="cs-CZ" dirty="0" smtClean="0"/>
              <a:t>práci pro rychlejší počtáře, </a:t>
            </a:r>
            <a:r>
              <a:rPr lang="cs-CZ" dirty="0"/>
              <a:t>rozcvičku na začátku hodiny, motivaci, práci na interaktivní </a:t>
            </a:r>
            <a:r>
              <a:rPr lang="cs-CZ" dirty="0" smtClean="0"/>
              <a:t>tabuli</a:t>
            </a:r>
          </a:p>
          <a:p>
            <a:endParaRPr lang="cs-CZ" dirty="0"/>
          </a:p>
          <a:p>
            <a:pPr marL="0" lvl="1" indent="0" algn="ctr">
              <a:buNone/>
            </a:pPr>
            <a:endParaRPr lang="cs-CZ" sz="5200" b="1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marL="457200" lvl="1" indent="0" algn="ctr">
              <a:buNone/>
            </a:pPr>
            <a:endParaRPr lang="cs-CZ" sz="4400" dirty="0" smtClean="0"/>
          </a:p>
          <a:p>
            <a:pPr lvl="1" algn="ctr"/>
            <a:endParaRPr lang="cs-CZ" sz="4400" dirty="0" smtClean="0"/>
          </a:p>
          <a:p>
            <a:pPr lvl="1" algn="ctr"/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1470025"/>
          </a:xfrm>
        </p:spPr>
        <p:txBody>
          <a:bodyPr>
            <a:noAutofit/>
          </a:bodyPr>
          <a:lstStyle/>
          <a:p>
            <a:r>
              <a:rPr lang="cs-CZ" sz="48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Logické řady</a:t>
            </a:r>
            <a:endParaRPr lang="cs-CZ" sz="4800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b="1" i="1" dirty="0" smtClean="0">
                <a:solidFill>
                  <a:schemeClr val="tx1"/>
                </a:solidFill>
              </a:rPr>
              <a:t>Škrtni číslo, které nepatří do řady a řekni PROČ.</a:t>
            </a:r>
            <a:endParaRPr lang="cs-CZ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1033914" y="2001951"/>
            <a:ext cx="914400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1047769" y="81664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1962169" y="81664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2884659" y="81664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3794720" y="81664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70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4709120" y="80278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5623520" y="81664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21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6537920" y="76470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35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7452320" y="76470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28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1948314" y="2001951"/>
            <a:ext cx="914400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25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2876569" y="2001951"/>
            <a:ext cx="914400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</a:t>
            </a:r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3794720" y="2001951"/>
            <a:ext cx="914400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45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4709120" y="2001951"/>
            <a:ext cx="914400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5623520" y="2001951"/>
            <a:ext cx="914400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35</a:t>
            </a:r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6537920" y="2001951"/>
            <a:ext cx="914400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</a:t>
            </a:r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7452320" y="2001951"/>
            <a:ext cx="914400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</a:t>
            </a:r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1047769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1924107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2813961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3757968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4672368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5586768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6501168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7452320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1051271" y="4437112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1875834" y="4461939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2786252" y="4424001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Ovál 30"/>
          <p:cNvSpPr/>
          <p:nvPr/>
        </p:nvSpPr>
        <p:spPr>
          <a:xfrm>
            <a:off x="3676739" y="4437112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4565104" y="4482333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5579872" y="4489648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6406689" y="4466340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5" name="Ovál 34"/>
          <p:cNvSpPr/>
          <p:nvPr/>
        </p:nvSpPr>
        <p:spPr>
          <a:xfrm>
            <a:off x="7308304" y="4430572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12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95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1033914" y="2001951"/>
            <a:ext cx="914400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1047769" y="81664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1962169" y="81664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2884659" y="81664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3794720" y="81664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70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4709120" y="80278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5623520" y="81664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21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6537920" y="76470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35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7452320" y="76470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28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1948314" y="2001951"/>
            <a:ext cx="914400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25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2876569" y="2001951"/>
            <a:ext cx="914400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</a:t>
            </a:r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3794720" y="2001951"/>
            <a:ext cx="914400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45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4709120" y="2001951"/>
            <a:ext cx="914400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5623520" y="2001951"/>
            <a:ext cx="914400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35</a:t>
            </a:r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6537920" y="2001951"/>
            <a:ext cx="914400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</a:t>
            </a:r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7452320" y="2001951"/>
            <a:ext cx="914400" cy="9144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</a:t>
            </a:r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1047769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1924107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2813961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3757968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4672368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5586768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6501168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7452320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1051271" y="4437112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1875834" y="4461939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2786252" y="4424001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Ovál 30"/>
          <p:cNvSpPr/>
          <p:nvPr/>
        </p:nvSpPr>
        <p:spPr>
          <a:xfrm>
            <a:off x="3676739" y="4437112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4565104" y="4482333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5579872" y="4489648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6406689" y="4466340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5" name="Ovál 34"/>
          <p:cNvSpPr/>
          <p:nvPr/>
        </p:nvSpPr>
        <p:spPr>
          <a:xfrm>
            <a:off x="7308304" y="4430572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235250" y="108757"/>
            <a:ext cx="15510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Ř</a:t>
            </a:r>
            <a:r>
              <a:rPr lang="cs-CZ" sz="4000" dirty="0" smtClean="0"/>
              <a:t>ešení</a:t>
            </a:r>
            <a:endParaRPr lang="cs-CZ" sz="4000" dirty="0"/>
          </a:p>
        </p:txBody>
      </p:sp>
      <p:cxnSp>
        <p:nvCxnSpPr>
          <p:cNvPr id="40" name="Přímá spojnice 39"/>
          <p:cNvCxnSpPr/>
          <p:nvPr/>
        </p:nvCxnSpPr>
        <p:spPr>
          <a:xfrm flipV="1">
            <a:off x="3014852" y="4364821"/>
            <a:ext cx="457200" cy="10589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 flipV="1">
            <a:off x="3113259" y="730497"/>
            <a:ext cx="457200" cy="10589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V="1">
            <a:off x="4937720" y="3085906"/>
            <a:ext cx="457200" cy="10589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V="1">
            <a:off x="4937720" y="2001951"/>
            <a:ext cx="457200" cy="10589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217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1033914" y="2001951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1075479" y="816643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1962169" y="816643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2871392" y="815867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3794720" y="816643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70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4709120" y="802788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5623520" y="816643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6537920" y="764704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7452320" y="764704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1948314" y="2001951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28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2876569" y="2001951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34</a:t>
            </a:r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3794720" y="2001951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45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4709120" y="2001951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5623520" y="2001951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35</a:t>
            </a:r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6537920" y="2001951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41</a:t>
            </a:r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7452320" y="2001951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</a:t>
            </a:r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1047769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1924107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2813961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3757968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4672368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5586768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6501168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7452320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1051271" y="4437112"/>
            <a:ext cx="914400" cy="914400"/>
          </a:xfrm>
          <a:prstGeom prst="ellipse">
            <a:avLst/>
          </a:prstGeom>
          <a:solidFill>
            <a:srgbClr val="33ED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241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1875834" y="4461939"/>
            <a:ext cx="914400" cy="914400"/>
          </a:xfrm>
          <a:prstGeom prst="ellipse">
            <a:avLst/>
          </a:prstGeom>
          <a:solidFill>
            <a:srgbClr val="33ED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182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2786252" y="4424001"/>
            <a:ext cx="914400" cy="914400"/>
          </a:xfrm>
          <a:prstGeom prst="ellipse">
            <a:avLst/>
          </a:prstGeom>
          <a:solidFill>
            <a:srgbClr val="33ED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373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Ovál 30"/>
          <p:cNvSpPr/>
          <p:nvPr/>
        </p:nvSpPr>
        <p:spPr>
          <a:xfrm>
            <a:off x="3676739" y="4437112"/>
            <a:ext cx="914400" cy="914400"/>
          </a:xfrm>
          <a:prstGeom prst="ellipse">
            <a:avLst/>
          </a:prstGeom>
          <a:solidFill>
            <a:srgbClr val="33ED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4565104" y="4482333"/>
            <a:ext cx="914400" cy="914400"/>
          </a:xfrm>
          <a:prstGeom prst="ellipse">
            <a:avLst/>
          </a:prstGeom>
          <a:solidFill>
            <a:srgbClr val="33ED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5492289" y="4424001"/>
            <a:ext cx="914400" cy="914400"/>
          </a:xfrm>
          <a:prstGeom prst="ellipse">
            <a:avLst/>
          </a:prstGeom>
          <a:solidFill>
            <a:srgbClr val="33ED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305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6406689" y="4466340"/>
            <a:ext cx="914400" cy="914400"/>
          </a:xfrm>
          <a:prstGeom prst="ellipse">
            <a:avLst/>
          </a:prstGeom>
          <a:solidFill>
            <a:srgbClr val="33ED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462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5" name="Ovál 34"/>
          <p:cNvSpPr/>
          <p:nvPr/>
        </p:nvSpPr>
        <p:spPr>
          <a:xfrm>
            <a:off x="7308304" y="4430572"/>
            <a:ext cx="914400" cy="914400"/>
          </a:xfrm>
          <a:prstGeom prst="ellipse">
            <a:avLst/>
          </a:prstGeom>
          <a:solidFill>
            <a:srgbClr val="33ED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127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84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1033914" y="2001951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1075479" y="816643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1962169" y="816643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2871392" y="815867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3794720" y="816643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70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4709120" y="802788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5623520" y="816643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6537920" y="764704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7452320" y="764704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1948314" y="2001951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28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2876569" y="2001951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34</a:t>
            </a:r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3794720" y="2001951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45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4709120" y="2001951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5623520" y="2001951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35</a:t>
            </a:r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6537920" y="2001951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41</a:t>
            </a:r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7452320" y="2001951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</a:t>
            </a:r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1047769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1924107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2813961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3757968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4672368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Ovál 23"/>
          <p:cNvSpPr/>
          <p:nvPr/>
        </p:nvSpPr>
        <p:spPr>
          <a:xfrm>
            <a:off x="5586768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6501168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7452320" y="321297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1051271" y="4437112"/>
            <a:ext cx="914400" cy="914400"/>
          </a:xfrm>
          <a:prstGeom prst="ellipse">
            <a:avLst/>
          </a:prstGeom>
          <a:solidFill>
            <a:srgbClr val="33ED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241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1875834" y="4461939"/>
            <a:ext cx="914400" cy="914400"/>
          </a:xfrm>
          <a:prstGeom prst="ellipse">
            <a:avLst/>
          </a:prstGeom>
          <a:solidFill>
            <a:srgbClr val="33ED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182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2786252" y="4424001"/>
            <a:ext cx="914400" cy="914400"/>
          </a:xfrm>
          <a:prstGeom prst="ellipse">
            <a:avLst/>
          </a:prstGeom>
          <a:solidFill>
            <a:srgbClr val="33ED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373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Ovál 30"/>
          <p:cNvSpPr/>
          <p:nvPr/>
        </p:nvSpPr>
        <p:spPr>
          <a:xfrm>
            <a:off x="3676739" y="4437112"/>
            <a:ext cx="914400" cy="914400"/>
          </a:xfrm>
          <a:prstGeom prst="ellipse">
            <a:avLst/>
          </a:prstGeom>
          <a:solidFill>
            <a:srgbClr val="33ED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4565104" y="4482333"/>
            <a:ext cx="914400" cy="914400"/>
          </a:xfrm>
          <a:prstGeom prst="ellipse">
            <a:avLst/>
          </a:prstGeom>
          <a:solidFill>
            <a:srgbClr val="33ED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5492289" y="4424001"/>
            <a:ext cx="914400" cy="914400"/>
          </a:xfrm>
          <a:prstGeom prst="ellipse">
            <a:avLst/>
          </a:prstGeom>
          <a:solidFill>
            <a:srgbClr val="33ED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305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6406689" y="4466340"/>
            <a:ext cx="914400" cy="914400"/>
          </a:xfrm>
          <a:prstGeom prst="ellipse">
            <a:avLst/>
          </a:prstGeom>
          <a:solidFill>
            <a:srgbClr val="33ED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462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5" name="Ovál 34"/>
          <p:cNvSpPr/>
          <p:nvPr/>
        </p:nvSpPr>
        <p:spPr>
          <a:xfrm>
            <a:off x="7308304" y="4430572"/>
            <a:ext cx="914400" cy="914400"/>
          </a:xfrm>
          <a:prstGeom prst="ellipse">
            <a:avLst/>
          </a:prstGeom>
          <a:solidFill>
            <a:srgbClr val="33ED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127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77003" y="107981"/>
            <a:ext cx="16560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ŘEŠENÍ</a:t>
            </a:r>
            <a:endParaRPr lang="cs-CZ" sz="4000" dirty="0"/>
          </a:p>
        </p:txBody>
      </p:sp>
      <p:cxnSp>
        <p:nvCxnSpPr>
          <p:cNvPr id="36" name="Přímá spojnice 35"/>
          <p:cNvCxnSpPr/>
          <p:nvPr/>
        </p:nvCxnSpPr>
        <p:spPr>
          <a:xfrm flipV="1">
            <a:off x="3986568" y="730497"/>
            <a:ext cx="457200" cy="10589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4793704" y="4482333"/>
            <a:ext cx="457200" cy="10589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V="1">
            <a:off x="3947918" y="3071098"/>
            <a:ext cx="457200" cy="10589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1304079" y="1859612"/>
            <a:ext cx="457200" cy="10589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712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441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220</Words>
  <Application>Microsoft Office PowerPoint</Application>
  <PresentationFormat>Předvádění na obrazovce (4:3)</PresentationFormat>
  <Paragraphs>155</Paragraphs>
  <Slides>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Anotace</vt:lpstr>
      <vt:lpstr>Logické řady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Logické řady</dc:title>
  <dc:creator>Mgr. David Filipi</dc:creator>
  <cp:lastModifiedBy>01</cp:lastModifiedBy>
  <cp:revision>27</cp:revision>
  <dcterms:created xsi:type="dcterms:W3CDTF">2012-12-14T20:37:35Z</dcterms:created>
  <dcterms:modified xsi:type="dcterms:W3CDTF">2013-08-09T16:39:06Z</dcterms:modified>
</cp:coreProperties>
</file>