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7"/>
  </p:handoutMasterIdLst>
  <p:sldIdLst>
    <p:sldId id="262" r:id="rId2"/>
    <p:sldId id="256" r:id="rId3"/>
    <p:sldId id="257" r:id="rId4"/>
    <p:sldId id="258" r:id="rId5"/>
    <p:sldId id="261" r:id="rId6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7413A6-13F0-40BE-8196-11631BA0C002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3F24FD-504F-4163-B617-7D2109354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704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5F34F1-0CCD-4148-AC28-1837BE6227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748544-A225-4F76-8EF6-0F3F199D13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lyfoni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1404664"/>
              </p:ext>
            </p:extLst>
          </p:nvPr>
        </p:nvGraphicFramePr>
        <p:xfrm>
          <a:off x="1462087" y="2198719"/>
          <a:ext cx="6372225" cy="302653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39379"/>
                <a:gridCol w="5132846"/>
              </a:tblGrid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VY_32_INOVACE_HV_7B_11E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Iva Šnoplová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7.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Využívání informačních a komunikačních technologií, hudební výchova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Polyfonie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II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CZ.1.07/1.4.00/21.2336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21. </a:t>
                      </a:r>
                      <a:r>
                        <a:rPr lang="cs-CZ" sz="1200" dirty="0">
                          <a:effectLst/>
                        </a:rPr>
                        <a:t>11. 2012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Opakování</a:t>
                      </a:r>
                      <a:r>
                        <a:rPr lang="cs-CZ" sz="1200" baseline="0" dirty="0" smtClean="0">
                          <a:effectLst/>
                        </a:rPr>
                        <a:t> učiva o polyfonii. </a:t>
                      </a:r>
                      <a:r>
                        <a:rPr lang="cs-CZ" sz="1200" baseline="0" smtClean="0">
                          <a:effectLst/>
                        </a:rPr>
                        <a:t>Prezentace.</a:t>
                      </a:r>
                      <a:r>
                        <a:rPr lang="cs-CZ" sz="1200" smtClean="0">
                          <a:effectLst/>
                        </a:rPr>
                        <a:t>                                                                                                                  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</a:t>
                      </a:r>
                      <a:r>
                        <a:rPr lang="cs-CZ" sz="1200" dirty="0" smtClean="0">
                          <a:effectLst/>
                        </a:rPr>
                        <a:t>oužit </a:t>
                      </a:r>
                      <a:r>
                        <a:rPr lang="cs-CZ" sz="1200" dirty="0">
                          <a:effectLst/>
                        </a:rPr>
                        <a:t>dataprojektor a PC.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177" y="404664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62396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642919"/>
            <a:ext cx="8458200" cy="5432868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B0F0"/>
                </a:solidFill>
                <a:latin typeface="Lucida Console" pitchFamily="49" charset="0"/>
              </a:rPr>
              <a:t>Polyfonie</a:t>
            </a:r>
            <a:br>
              <a:rPr lang="cs-CZ" sz="6600" dirty="0" smtClean="0">
                <a:solidFill>
                  <a:srgbClr val="00B0F0"/>
                </a:solidFill>
                <a:latin typeface="Lucida Console" pitchFamily="49" charset="0"/>
              </a:rPr>
            </a:br>
            <a:r>
              <a:rPr lang="cs-CZ" sz="6600" dirty="0" smtClean="0">
                <a:solidFill>
                  <a:srgbClr val="00B0F0"/>
                </a:solidFill>
                <a:latin typeface="Lucida Console" pitchFamily="49" charset="0"/>
              </a:rPr>
              <a:t/>
            </a:r>
            <a:br>
              <a:rPr lang="cs-CZ" sz="6600" dirty="0" smtClean="0">
                <a:solidFill>
                  <a:srgbClr val="00B0F0"/>
                </a:solidFill>
                <a:latin typeface="Lucida Console" pitchFamily="49" charset="0"/>
              </a:rPr>
            </a:br>
            <a:r>
              <a:rPr lang="cs-CZ" sz="6600" dirty="0" smtClean="0">
                <a:solidFill>
                  <a:srgbClr val="00B0F0"/>
                </a:solidFill>
                <a:latin typeface="Lucida Console" pitchFamily="49" charset="0"/>
              </a:rPr>
              <a:t/>
            </a:r>
            <a:br>
              <a:rPr lang="cs-CZ" sz="6600" dirty="0" smtClean="0">
                <a:solidFill>
                  <a:srgbClr val="00B0F0"/>
                </a:solidFill>
                <a:latin typeface="Lucida Console" pitchFamily="49" charset="0"/>
              </a:rPr>
            </a:br>
            <a:endParaRPr lang="cs-CZ" sz="6600" dirty="0">
              <a:solidFill>
                <a:srgbClr val="00B0F0"/>
              </a:solidFill>
              <a:latin typeface="Lucida Console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smtClean="0"/>
              <a:t>Polyfonie</a:t>
            </a:r>
            <a:r>
              <a:rPr lang="cs-CZ" sz="4400" dirty="0" smtClean="0"/>
              <a:t> (česky </a:t>
            </a:r>
            <a:r>
              <a:rPr lang="cs-CZ" sz="4400" i="1" dirty="0" smtClean="0"/>
              <a:t>vícehlas</a:t>
            </a:r>
            <a:r>
              <a:rPr lang="cs-CZ" sz="4400" dirty="0" smtClean="0"/>
              <a:t>) je skladebná technika, při níž skladbu vytvářejí dva, tři, čtyři i více samostatných hlasů. Žádný z nich přitom není vedoucí, žádný doprovázející.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acaal\Plocha\Koorboek_polyfon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000108"/>
            <a:ext cx="7072362" cy="47070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hlinkClick r:id="rId2"/>
              </a:rPr>
              <a:t>http://cs.wikipedia.org/wiki/Polyfonie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?q=polyfonie&amp;</a:t>
            </a:r>
            <a:r>
              <a:rPr lang="cs-CZ" dirty="0" err="1" smtClean="0"/>
              <a:t>num</a:t>
            </a:r>
            <a:r>
              <a:rPr lang="cs-CZ" dirty="0" smtClean="0"/>
              <a:t>=10&amp;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tbo</a:t>
            </a:r>
            <a:r>
              <a:rPr lang="cs-CZ" dirty="0" smtClean="0"/>
              <a:t>=d&amp;</a:t>
            </a:r>
            <a:r>
              <a:rPr lang="cs-CZ" dirty="0" err="1" smtClean="0"/>
              <a:t>biw</a:t>
            </a:r>
            <a:r>
              <a:rPr lang="cs-CZ" dirty="0" smtClean="0"/>
              <a:t>=1024&amp;</a:t>
            </a:r>
            <a:r>
              <a:rPr lang="cs-CZ" dirty="0" err="1" smtClean="0"/>
              <a:t>bih</a:t>
            </a:r>
            <a:r>
              <a:rPr lang="cs-CZ" dirty="0" smtClean="0"/>
              <a:t>=585&amp;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=muMGIeVLA1B72M:&amp;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</a:t>
            </a:r>
            <a:r>
              <a:rPr lang="cs-CZ" dirty="0" err="1" smtClean="0"/>
              <a:t>kunst</a:t>
            </a:r>
            <a:r>
              <a:rPr lang="cs-CZ" dirty="0" smtClean="0"/>
              <a:t>-</a:t>
            </a:r>
            <a:r>
              <a:rPr lang="cs-CZ" dirty="0" err="1" smtClean="0"/>
              <a:t>stof.nl</a:t>
            </a:r>
            <a:r>
              <a:rPr lang="cs-CZ" dirty="0" smtClean="0"/>
              <a:t>/</a:t>
            </a:r>
            <a:r>
              <a:rPr lang="cs-CZ" dirty="0" err="1" smtClean="0"/>
              <a:t>Hofcultuur</a:t>
            </a:r>
            <a:r>
              <a:rPr lang="cs-CZ" dirty="0" smtClean="0"/>
              <a:t>/</a:t>
            </a:r>
            <a:r>
              <a:rPr lang="cs-CZ" dirty="0" err="1" smtClean="0"/>
              <a:t>Muziek</a:t>
            </a:r>
            <a:r>
              <a:rPr lang="cs-CZ" dirty="0" smtClean="0"/>
              <a:t>_</a:t>
            </a:r>
            <a:r>
              <a:rPr lang="cs-CZ" dirty="0" err="1" smtClean="0"/>
              <a:t>oude</a:t>
            </a:r>
            <a:r>
              <a:rPr lang="cs-CZ" dirty="0" smtClean="0"/>
              <a:t>_</a:t>
            </a:r>
            <a:r>
              <a:rPr lang="cs-CZ" dirty="0" err="1" smtClean="0"/>
              <a:t>stijl.htm</a:t>
            </a:r>
            <a:r>
              <a:rPr lang="cs-CZ" dirty="0" smtClean="0"/>
              <a:t>&amp;</a:t>
            </a:r>
            <a:r>
              <a:rPr lang="cs-CZ" dirty="0" err="1" smtClean="0"/>
              <a:t>docid</a:t>
            </a:r>
            <a:r>
              <a:rPr lang="cs-CZ" dirty="0" smtClean="0"/>
              <a:t>=ekvFoYr3GVAtTM&amp;</a:t>
            </a:r>
            <a:r>
              <a:rPr lang="cs-CZ" dirty="0" err="1" smtClean="0"/>
              <a:t>imgurl</a:t>
            </a:r>
            <a:r>
              <a:rPr lang="cs-CZ" dirty="0" smtClean="0"/>
              <a:t>=http://www.</a:t>
            </a:r>
            <a:r>
              <a:rPr lang="cs-CZ" dirty="0" err="1" smtClean="0"/>
              <a:t>kunst</a:t>
            </a:r>
            <a:r>
              <a:rPr lang="cs-CZ" dirty="0" smtClean="0"/>
              <a:t>-</a:t>
            </a:r>
            <a:r>
              <a:rPr lang="cs-CZ" dirty="0" err="1" smtClean="0"/>
              <a:t>stof.nl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Koorboek</a:t>
            </a:r>
            <a:r>
              <a:rPr lang="cs-CZ" dirty="0" smtClean="0"/>
              <a:t>_polyfonie.</a:t>
            </a:r>
            <a:r>
              <a:rPr lang="cs-CZ" dirty="0" err="1" smtClean="0"/>
              <a:t>jpg</a:t>
            </a:r>
            <a:r>
              <a:rPr lang="cs-CZ" dirty="0" smtClean="0"/>
              <a:t>&amp;w=472&amp;h=314&amp;</a:t>
            </a:r>
            <a:r>
              <a:rPr lang="cs-CZ" dirty="0" err="1" smtClean="0"/>
              <a:t>ei</a:t>
            </a:r>
            <a:r>
              <a:rPr lang="cs-CZ" dirty="0" smtClean="0"/>
              <a:t>=XloCUevgJYnbswaG8YGoDg&amp;zoom=1&amp;</a:t>
            </a:r>
            <a:r>
              <a:rPr lang="cs-CZ" dirty="0" err="1" smtClean="0"/>
              <a:t>iact</a:t>
            </a:r>
            <a:r>
              <a:rPr lang="cs-CZ" dirty="0" smtClean="0"/>
              <a:t>=</a:t>
            </a:r>
            <a:r>
              <a:rPr lang="cs-CZ" dirty="0" err="1" smtClean="0"/>
              <a:t>rc</a:t>
            </a:r>
            <a:r>
              <a:rPr lang="cs-CZ" dirty="0" smtClean="0"/>
              <a:t>&amp;dur=125&amp;</a:t>
            </a:r>
            <a:r>
              <a:rPr lang="cs-CZ" dirty="0" err="1" smtClean="0"/>
              <a:t>sig</a:t>
            </a:r>
            <a:r>
              <a:rPr lang="cs-CZ" dirty="0" smtClean="0"/>
              <a:t>=105669488504760594229&amp;</a:t>
            </a:r>
            <a:r>
              <a:rPr lang="cs-CZ" dirty="0" err="1" smtClean="0"/>
              <a:t>page</a:t>
            </a:r>
            <a:r>
              <a:rPr lang="cs-CZ" dirty="0" smtClean="0"/>
              <a:t>=1&amp;</a:t>
            </a:r>
            <a:r>
              <a:rPr lang="cs-CZ" dirty="0" err="1" smtClean="0"/>
              <a:t>tbnh</a:t>
            </a:r>
            <a:r>
              <a:rPr lang="cs-CZ" dirty="0" smtClean="0"/>
              <a:t>=111&amp;</a:t>
            </a:r>
            <a:r>
              <a:rPr lang="cs-CZ" dirty="0" err="1" smtClean="0"/>
              <a:t>tbnw</a:t>
            </a:r>
            <a:r>
              <a:rPr lang="cs-CZ" dirty="0" smtClean="0"/>
              <a:t>=167&amp;start=0&amp;</a:t>
            </a:r>
            <a:r>
              <a:rPr lang="cs-CZ" dirty="0" err="1" smtClean="0"/>
              <a:t>ndsp</a:t>
            </a:r>
            <a:r>
              <a:rPr lang="cs-CZ" dirty="0" smtClean="0"/>
              <a:t>=18&amp;</a:t>
            </a:r>
            <a:r>
              <a:rPr lang="cs-CZ" dirty="0" err="1" smtClean="0"/>
              <a:t>ved</a:t>
            </a:r>
            <a:r>
              <a:rPr lang="cs-CZ" dirty="0" smtClean="0"/>
              <a:t>=1t:429,r:0,s:0,i:82&amp;</a:t>
            </a:r>
            <a:r>
              <a:rPr lang="cs-CZ" dirty="0" err="1" smtClean="0"/>
              <a:t>tx</a:t>
            </a:r>
            <a:r>
              <a:rPr lang="cs-CZ" dirty="0" smtClean="0"/>
              <a:t>=90&amp;ty=61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47</TotalTime>
  <Words>96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Polyfonie  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Polyfonie</dc:title>
  <dc:creator>Páca Albert</dc:creator>
  <cp:lastModifiedBy>Správce</cp:lastModifiedBy>
  <cp:revision>9</cp:revision>
  <cp:lastPrinted>2013-02-28T10:35:41Z</cp:lastPrinted>
  <dcterms:created xsi:type="dcterms:W3CDTF">2013-01-25T09:49:04Z</dcterms:created>
  <dcterms:modified xsi:type="dcterms:W3CDTF">2013-06-06T19:33:13Z</dcterms:modified>
</cp:coreProperties>
</file>