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handoutMasterIdLst>
    <p:handoutMasterId r:id="rId8"/>
  </p:handoutMasterIdLst>
  <p:sldIdLst>
    <p:sldId id="260" r:id="rId2"/>
    <p:sldId id="256" r:id="rId3"/>
    <p:sldId id="257" r:id="rId4"/>
    <p:sldId id="258" r:id="rId5"/>
    <p:sldId id="259" r:id="rId6"/>
    <p:sldId id="261" r:id="rId7"/>
  </p:sldIdLst>
  <p:sldSz cx="9144000" cy="6858000" type="screen4x3"/>
  <p:notesSz cx="9926638" cy="679767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622798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A0DB5F-0715-4056-B5D5-351E0E3EE15F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622798" y="6456612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F59A8-30D3-4FC0-8187-D9E3AF20D6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7843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268D86A-5783-42C5-8B33-3D91A92C1C4A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F55DE31-757F-4B4E-8701-2474F48BDCB1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%C3%A1%C5%BEn%C3%A1_hudba" TargetMode="External"/><Relationship Id="rId7" Type="http://schemas.openxmlformats.org/officeDocument/2006/relationships/hyperlink" Target="http://cs.wikipedia.org/wiki/Hudebn%C3%AD_soubor" TargetMode="External"/><Relationship Id="rId2" Type="http://schemas.openxmlformats.org/officeDocument/2006/relationships/hyperlink" Target="http://cs.wikipedia.org/wiki/Pop_music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%C4%9Bveck%C3%BD_sbor" TargetMode="External"/><Relationship Id="rId5" Type="http://schemas.openxmlformats.org/officeDocument/2006/relationships/hyperlink" Target="http://cs.wikipedia.org/wiki/Orchestr" TargetMode="External"/><Relationship Id="rId4" Type="http://schemas.openxmlformats.org/officeDocument/2006/relationships/hyperlink" Target="http://cs.wikipedia.org/wiki/S%C3%B3lista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/index.php?title=User:Millard123&amp;action=edit&amp;redlink=1" TargetMode="External"/><Relationship Id="rId2" Type="http://schemas.openxmlformats.org/officeDocument/2006/relationships/hyperlink" Target="http://upload.wikimedia.org/wikipedia/commons/8/8f/Andy_Brick_Conducts_001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7492045"/>
              </p:ext>
            </p:extLst>
          </p:nvPr>
        </p:nvGraphicFramePr>
        <p:xfrm>
          <a:off x="1385887" y="2191575"/>
          <a:ext cx="6372225" cy="3236849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239379"/>
                <a:gridCol w="5132846"/>
              </a:tblGrid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VY_32_INOVACE_HV_7B_12E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Škola: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Základní škola Nové Město nad Metují, Školní 1000, okres Náchod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Mgr. Iva Šnoplová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7.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okruh, předmět: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Využívání informačních a komunikačních technologií, hudební výchova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Koncert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CZ.1.07/1.4.00/21.2336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5</a:t>
                      </a:r>
                      <a:r>
                        <a:rPr lang="cs-CZ" sz="1200" dirty="0">
                          <a:effectLst/>
                        </a:rPr>
                        <a:t>. </a:t>
                      </a:r>
                      <a:r>
                        <a:rPr lang="cs-CZ" sz="1200" dirty="0" smtClean="0">
                          <a:effectLst/>
                        </a:rPr>
                        <a:t>12. </a:t>
                      </a:r>
                      <a:r>
                        <a:rPr lang="cs-CZ" sz="1200" dirty="0">
                          <a:effectLst/>
                        </a:rPr>
                        <a:t>2012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520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Výklad</a:t>
                      </a:r>
                      <a:r>
                        <a:rPr lang="cs-CZ" sz="1200" baseline="0" dirty="0" smtClean="0">
                          <a:effectLst/>
                        </a:rPr>
                        <a:t> - hudební forma KONCERT. Prezentace.</a:t>
                      </a:r>
                      <a:r>
                        <a:rPr lang="cs-CZ" sz="1200" dirty="0" smtClean="0">
                          <a:effectLst/>
                        </a:rPr>
                        <a:t>                                                                                                                  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Použit </a:t>
                      </a:r>
                      <a:r>
                        <a:rPr lang="cs-CZ" sz="1200" dirty="0">
                          <a:effectLst/>
                        </a:rPr>
                        <a:t>dataprojektor a PC.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2656"/>
            <a:ext cx="574357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4452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Koncert</a:t>
            </a:r>
            <a:endParaRPr lang="cs-CZ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42910" y="1571612"/>
            <a:ext cx="8229600" cy="4572000"/>
          </a:xfrm>
          <a:solidFill>
            <a:schemeClr val="bg1">
              <a:lumMod val="50000"/>
              <a:lumOff val="50000"/>
            </a:schemeClr>
          </a:solidFill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600" b="1" dirty="0" smtClean="0"/>
              <a:t>Koncert</a:t>
            </a:r>
            <a:r>
              <a:rPr lang="cs-CZ" sz="6600" dirty="0" smtClean="0"/>
              <a:t> je veřejná nebo společenská hudební produkce se živou hudbou.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Může se konat v soukromých prostorách, v koncertní síni, v divadle, v kostele, na stadionu nebo pod širým nebem.</a:t>
            </a:r>
          </a:p>
          <a:p>
            <a:r>
              <a:rPr lang="cs-CZ" dirty="0" smtClean="0"/>
              <a:t> Na programu může být jak </a:t>
            </a:r>
            <a:r>
              <a:rPr lang="cs-CZ" dirty="0" smtClean="0">
                <a:hlinkClick r:id="rId2" tooltip="Pop music"/>
              </a:rPr>
              <a:t>populární</a:t>
            </a:r>
            <a:r>
              <a:rPr lang="cs-CZ" dirty="0" smtClean="0"/>
              <a:t>, tak </a:t>
            </a:r>
            <a:r>
              <a:rPr lang="cs-CZ" dirty="0" smtClean="0">
                <a:hlinkClick r:id="rId3" tooltip="Vážná hudba"/>
              </a:rPr>
              <a:t>vážná hudba</a:t>
            </a:r>
            <a:r>
              <a:rPr lang="cs-CZ" dirty="0" smtClean="0"/>
              <a:t>, se skladbami jednoho nebo více autorů, které provozuje jeden nebo několik </a:t>
            </a:r>
            <a:r>
              <a:rPr lang="cs-CZ" dirty="0" smtClean="0">
                <a:hlinkClick r:id="rId4" tooltip="Sólista"/>
              </a:rPr>
              <a:t>sólistů</a:t>
            </a:r>
            <a:r>
              <a:rPr lang="cs-CZ" dirty="0" smtClean="0"/>
              <a:t>, </a:t>
            </a:r>
            <a:r>
              <a:rPr lang="cs-CZ" dirty="0" smtClean="0">
                <a:hlinkClick r:id="rId5" tooltip="Orchestr"/>
              </a:rPr>
              <a:t>orchestr</a:t>
            </a:r>
            <a:r>
              <a:rPr lang="cs-CZ" dirty="0" smtClean="0"/>
              <a:t>, </a:t>
            </a:r>
            <a:r>
              <a:rPr lang="cs-CZ" dirty="0" smtClean="0">
                <a:hlinkClick r:id="rId6" tooltip="Pěvecký sbor"/>
              </a:rPr>
              <a:t>pěvecký sbor</a:t>
            </a:r>
            <a:r>
              <a:rPr lang="cs-CZ" dirty="0" smtClean="0"/>
              <a:t> nebo </a:t>
            </a:r>
            <a:r>
              <a:rPr lang="cs-CZ" dirty="0" smtClean="0">
                <a:hlinkClick r:id="rId7" tooltip="Hudební soubor"/>
              </a:rPr>
              <a:t>hudební skupina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ndy_Brick_Conducts_00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7158" y="142852"/>
            <a:ext cx="8501122" cy="650755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Foto -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</a:t>
            </a:r>
            <a:r>
              <a:rPr lang="cs-CZ" dirty="0" err="1" smtClean="0">
                <a:hlinkClick r:id="rId2"/>
              </a:rPr>
              <a:t>wikipedia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commons</a:t>
            </a:r>
            <a:r>
              <a:rPr lang="cs-CZ" smtClean="0">
                <a:hlinkClick r:id="rId2"/>
              </a:rPr>
              <a:t>/8/8f/Andy_Brick_Conducts_001.jpg</a:t>
            </a:r>
            <a:r>
              <a:rPr lang="cs-CZ" smtClean="0"/>
              <a:t>, autor: </a:t>
            </a:r>
            <a:r>
              <a:rPr lang="cs-CZ" smtClean="0">
                <a:hlinkClick r:id="rId3" tooltip="User:Millard123 (stránka neexistuje)"/>
              </a:rPr>
              <a:t>Millard123</a:t>
            </a:r>
            <a:r>
              <a:rPr lang="cs-CZ" smtClean="0"/>
              <a:t>, CC-BY-3.0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01175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27</TotalTime>
  <Words>145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Papír</vt:lpstr>
      <vt:lpstr>Prezentace aplikace PowerPoint</vt:lpstr>
      <vt:lpstr>Koncert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Koncert</dc:title>
  <dc:creator>skodja</dc:creator>
  <cp:lastModifiedBy>Správce</cp:lastModifiedBy>
  <cp:revision>7</cp:revision>
  <cp:lastPrinted>2013-02-28T10:39:16Z</cp:lastPrinted>
  <dcterms:created xsi:type="dcterms:W3CDTF">2013-01-25T10:20:25Z</dcterms:created>
  <dcterms:modified xsi:type="dcterms:W3CDTF">2013-06-06T19:33:36Z</dcterms:modified>
</cp:coreProperties>
</file>