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handoutMasterIdLst>
    <p:handoutMasterId r:id="rId9"/>
  </p:handout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B43DFF-ED13-465E-954E-C964E52268A3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B11149-18A2-4C65-B10A-E4A2FD28F9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2862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9742968-7919-4049-BE37-4608352E6C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9F89A6B-FF57-4F8E-8FA3-BF260A384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0733000"/>
              </p:ext>
            </p:extLst>
          </p:nvPr>
        </p:nvGraphicFramePr>
        <p:xfrm>
          <a:off x="251520" y="1700807"/>
          <a:ext cx="8676456" cy="4365101"/>
        </p:xfrm>
        <a:graphic>
          <a:graphicData uri="http://schemas.openxmlformats.org/drawingml/2006/table">
            <a:tbl>
              <a:tblPr/>
              <a:tblGrid>
                <a:gridCol w="1687545"/>
                <a:gridCol w="6988911"/>
              </a:tblGrid>
              <a:tr h="3687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VY_32_INOVACE_HV_7B_15E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0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Škola: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Základní škola Nové Město nad Metují, Školní 1000, okres Náchod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0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Iva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Šnoplová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0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Tematický okruh, předmět: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Využívání informačních a komunikačních technologií, hudební výchova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0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Tanec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- pantomima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0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CZ.1.07/1.4.00/21.2336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0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Datum: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13.3.2013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učiva,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prezentace.                                                                                                                 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Použit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dataprojektor a PC.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8640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u="sng" dirty="0" smtClean="0"/>
              <a:t>Pantomima</a:t>
            </a:r>
            <a:endParaRPr lang="cs-CZ" sz="80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Co to 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PANTOMIMA(zastarale </a:t>
            </a:r>
            <a:r>
              <a:rPr lang="cs-CZ" b="1" dirty="0" smtClean="0"/>
              <a:t>němohra</a:t>
            </a:r>
            <a:r>
              <a:rPr lang="cs-CZ" dirty="0" smtClean="0"/>
              <a:t>) je divadelní způsob vyjádření pomocí mimiky a gestikulace s prvky tance </a:t>
            </a:r>
          </a:p>
          <a:p>
            <a:r>
              <a:rPr lang="cs-CZ" dirty="0" smtClean="0"/>
              <a:t> to vše bez použití hlasu</a:t>
            </a:r>
          </a:p>
          <a:p>
            <a:r>
              <a:rPr lang="cs-CZ" dirty="0" smtClean="0"/>
              <a:t> herci se nazývají mimové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doplnění</a:t>
            </a:r>
            <a:endParaRPr lang="cs-CZ" sz="6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současné době pantomima na území České republiky prožívá obrození. Po smrti Ladislava Fialky tento divadelní žánr skomíral.</a:t>
            </a:r>
          </a:p>
          <a:p>
            <a:pPr>
              <a:buNone/>
            </a:pPr>
            <a:r>
              <a:rPr lang="cs-CZ" dirty="0" smtClean="0"/>
              <a:t> Dnes nastupuje „nová“ generace mimů, kteří prezentují takzvanou moderní pantomimu postavenou na klasických mimických prvcích v kombinaci s alternativními divadelními směry (fyzické divadlo, moderní tanec, loutky, práce s dechem.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Obrázek</a:t>
            </a:r>
            <a:endParaRPr lang="cs-CZ" u="sng" dirty="0"/>
          </a:p>
        </p:txBody>
      </p:sp>
      <p:pic>
        <p:nvPicPr>
          <p:cNvPr id="1029" name="Picture 5" descr="C:\Documents and Settings\jirmlu\Dokumenty\Obrázky\imagesCA8FG29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857364"/>
            <a:ext cx="4267221" cy="3400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?feature=</a:t>
            </a:r>
            <a:r>
              <a:rPr lang="cs-CZ" dirty="0" err="1" smtClean="0"/>
              <a:t>player</a:t>
            </a:r>
            <a:r>
              <a:rPr lang="cs-CZ" dirty="0" smtClean="0"/>
              <a:t>_</a:t>
            </a:r>
            <a:r>
              <a:rPr lang="cs-CZ" dirty="0" err="1" smtClean="0"/>
              <a:t>detailpage</a:t>
            </a:r>
            <a:r>
              <a:rPr lang="cs-CZ" dirty="0" smtClean="0"/>
              <a:t>&amp;v=</a:t>
            </a:r>
            <a:r>
              <a:rPr lang="cs-CZ" dirty="0" err="1" smtClean="0"/>
              <a:t>glIEkOU</a:t>
            </a:r>
            <a:r>
              <a:rPr lang="cs-CZ" dirty="0" smtClean="0"/>
              <a:t>-</a:t>
            </a:r>
            <a:r>
              <a:rPr lang="cs-CZ" dirty="0" err="1" smtClean="0"/>
              <a:t>Mns</a:t>
            </a:r>
            <a:r>
              <a:rPr lang="cs-CZ" dirty="0" smtClean="0"/>
              <a:t>#t=2s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7091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TEXTY </a:t>
            </a:r>
            <a:r>
              <a:rPr lang="cs-CZ" dirty="0" err="1" smtClean="0"/>
              <a:t>wikipedie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IMG_2144.JPG   </a:t>
            </a:r>
          </a:p>
          <a:p>
            <a:r>
              <a:rPr lang="cs-CZ" dirty="0" err="1" smtClean="0"/>
              <a:t>titeresdeguante</a:t>
            </a:r>
            <a:r>
              <a:rPr lang="cs-CZ" dirty="0" smtClean="0"/>
              <a:t>-</a:t>
            </a:r>
            <a:r>
              <a:rPr lang="cs-CZ" dirty="0" err="1" smtClean="0"/>
              <a:t>albarebecadiaz.blogspot.com</a:t>
            </a:r>
            <a:endParaRPr lang="cs-CZ" dirty="0" smtClean="0"/>
          </a:p>
          <a:p>
            <a:r>
              <a:rPr lang="cs-CZ" dirty="0" smtClean="0"/>
              <a:t>1168 × 932 - La </a:t>
            </a:r>
            <a:r>
              <a:rPr lang="cs-CZ" b="1" dirty="0" smtClean="0"/>
              <a:t>pantomima</a:t>
            </a:r>
            <a:r>
              <a:rPr lang="cs-CZ" dirty="0" smtClean="0"/>
              <a:t> </a:t>
            </a:r>
            <a:r>
              <a:rPr lang="cs-CZ" dirty="0" err="1" smtClean="0"/>
              <a:t>surge</a:t>
            </a:r>
            <a:r>
              <a:rPr lang="cs-CZ" dirty="0" smtClean="0"/>
              <a:t> </a:t>
            </a:r>
            <a:r>
              <a:rPr lang="cs-CZ" dirty="0" err="1" smtClean="0"/>
              <a:t>en</a:t>
            </a:r>
            <a:r>
              <a:rPr lang="cs-CZ" dirty="0" smtClean="0"/>
              <a:t> la </a:t>
            </a:r>
            <a:r>
              <a:rPr lang="cs-CZ" dirty="0" err="1" smtClean="0"/>
              <a:t>Antigüedad</a:t>
            </a:r>
            <a:r>
              <a:rPr lang="cs-CZ" dirty="0" smtClean="0"/>
              <a:t> </a:t>
            </a:r>
            <a:r>
              <a:rPr lang="cs-CZ" dirty="0" err="1" smtClean="0"/>
              <a:t>Griega</a:t>
            </a:r>
            <a:r>
              <a:rPr lang="cs-CZ" dirty="0" smtClean="0"/>
              <a:t>, es la </a:t>
            </a:r>
            <a:r>
              <a:rPr lang="cs-CZ" dirty="0" err="1" smtClean="0"/>
              <a:t>puesta</a:t>
            </a:r>
            <a:r>
              <a:rPr lang="cs-CZ" dirty="0" smtClean="0"/>
              <a:t> 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  <a:r>
              <a:rPr lang="cs-CZ" dirty="0" err="1" smtClean="0"/>
              <a:t>práctica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?feature=</a:t>
            </a:r>
            <a:r>
              <a:rPr lang="cs-CZ" dirty="0" err="1" smtClean="0"/>
              <a:t>player</a:t>
            </a:r>
            <a:r>
              <a:rPr lang="cs-CZ" dirty="0" smtClean="0"/>
              <a:t>_</a:t>
            </a:r>
            <a:r>
              <a:rPr lang="cs-CZ" dirty="0" err="1" smtClean="0"/>
              <a:t>detailpage</a:t>
            </a:r>
            <a:r>
              <a:rPr lang="cs-CZ" dirty="0" smtClean="0"/>
              <a:t>&amp;v=</a:t>
            </a:r>
            <a:r>
              <a:rPr lang="cs-CZ" dirty="0" err="1" smtClean="0"/>
              <a:t>KXIxGfaYyLs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37</TotalTime>
  <Words>163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Pantomima</vt:lpstr>
      <vt:lpstr>Co to je</vt:lpstr>
      <vt:lpstr>doplnění</vt:lpstr>
      <vt:lpstr>Obrázek</vt:lpstr>
      <vt:lpstr>VIDEO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Pantomima</dc:title>
  <dc:creator>Správce</dc:creator>
  <cp:lastModifiedBy>Správce</cp:lastModifiedBy>
  <cp:revision>11</cp:revision>
  <dcterms:created xsi:type="dcterms:W3CDTF">2013-01-25T09:49:55Z</dcterms:created>
  <dcterms:modified xsi:type="dcterms:W3CDTF">2013-06-06T19:34:12Z</dcterms:modified>
</cp:coreProperties>
</file>