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9"/>
  </p:handout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9926638" cy="67976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622799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B8BAC5-F42C-42F4-8EA7-D63B8E0C0FC0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1" y="6456611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622799" y="6456611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B1DB63-3A91-4134-914F-B63CF4A5ED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8415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7063A-8DF3-485B-B86B-4D5701211BF4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31D31-0D3B-4DE4-88C6-179D916E0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7063A-8DF3-485B-B86B-4D5701211BF4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31D31-0D3B-4DE4-88C6-179D916E0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7063A-8DF3-485B-B86B-4D5701211BF4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31D31-0D3B-4DE4-88C6-179D916E0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7063A-8DF3-485B-B86B-4D5701211BF4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31D31-0D3B-4DE4-88C6-179D916E0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7063A-8DF3-485B-B86B-4D5701211BF4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31D31-0D3B-4DE4-88C6-179D916E0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7063A-8DF3-485B-B86B-4D5701211BF4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31D31-0D3B-4DE4-88C6-179D916E0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7063A-8DF3-485B-B86B-4D5701211BF4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31D31-0D3B-4DE4-88C6-179D916E0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7063A-8DF3-485B-B86B-4D5701211BF4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31D31-0D3B-4DE4-88C6-179D916E0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7063A-8DF3-485B-B86B-4D5701211BF4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0C31D31-0D3B-4DE4-88C6-179D916E00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7063A-8DF3-485B-B86B-4D5701211BF4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31D31-0D3B-4DE4-88C6-179D916E0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27063A-8DF3-485B-B86B-4D5701211BF4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31D31-0D3B-4DE4-88C6-179D916E00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527063A-8DF3-485B-B86B-4D5701211BF4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0C31D31-0D3B-4DE4-88C6-179D916E00B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Labut%C3%AD_jezero" TargetMode="External"/><Relationship Id="rId2" Type="http://schemas.openxmlformats.org/officeDocument/2006/relationships/hyperlink" Target="http://cs.wikipedia.org/wiki/Bale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1491451"/>
              </p:ext>
            </p:extLst>
          </p:nvPr>
        </p:nvGraphicFramePr>
        <p:xfrm>
          <a:off x="467544" y="2060848"/>
          <a:ext cx="8352927" cy="4392485"/>
        </p:xfrm>
        <a:graphic>
          <a:graphicData uri="http://schemas.openxmlformats.org/drawingml/2006/table">
            <a:tbl>
              <a:tblPr/>
              <a:tblGrid>
                <a:gridCol w="1624620"/>
                <a:gridCol w="6728307"/>
              </a:tblGrid>
              <a:tr h="4249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latin typeface="Times New Roman"/>
                          <a:ea typeface="Times New Roman"/>
                          <a:cs typeface="Times New Roman"/>
                        </a:rPr>
                        <a:t>VY_32_INOVACE_HV_7B_16E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9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Škola: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Základní škola Nové Město nad Metují, Školní 1000, okres Náchod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9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Mgr. Iva </a:t>
                      </a:r>
                      <a:r>
                        <a:rPr lang="cs-CZ" sz="1200" dirty="0" err="1">
                          <a:latin typeface="Times New Roman"/>
                          <a:ea typeface="Times New Roman"/>
                          <a:cs typeface="Times New Roman"/>
                        </a:rPr>
                        <a:t>Šnoplová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9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7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89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Tematický okruh, předmět: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Využívání informačních a komunikačních technologií, hudební výchova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9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  <a:cs typeface="Times New Roman"/>
                        </a:rPr>
                        <a:t>Tanec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  <a:cs typeface="Times New Roman"/>
                        </a:rPr>
                        <a:t> -balet</a:t>
                      </a:r>
                      <a:endParaRPr lang="cs-CZ" sz="12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9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CZ.1.07/1.4.00/21.2336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49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Datum: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Times New Roman"/>
                          <a:cs typeface="Times New Roman"/>
                        </a:rPr>
                        <a:t>20.3.2013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89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Výklad</a:t>
                      </a:r>
                      <a:r>
                        <a:rPr lang="cs-CZ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učiva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prezentace.                                                                                                                  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latin typeface="Times New Roman"/>
                          <a:ea typeface="Times New Roman"/>
                          <a:cs typeface="Times New Roman"/>
                        </a:rPr>
                        <a:t>Použit </a:t>
                      </a: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dataprojektor a PC.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548680"/>
            <a:ext cx="5743575" cy="12573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9600" dirty="0" smtClean="0">
                <a:solidFill>
                  <a:srgbClr val="FFFF00"/>
                </a:solidFill>
              </a:rPr>
              <a:t>Balet</a:t>
            </a:r>
            <a:endParaRPr lang="cs-CZ" sz="9600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endParaRPr lang="cs-CZ" sz="6000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800" i="1" dirty="0" smtClean="0">
                <a:solidFill>
                  <a:srgbClr val="7030A0"/>
                </a:solidFill>
              </a:rPr>
              <a:t>…co to je…</a:t>
            </a:r>
            <a:endParaRPr lang="cs-CZ" sz="8800" i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4400" b="1" dirty="0" smtClean="0"/>
              <a:t>BALET </a:t>
            </a:r>
            <a:r>
              <a:rPr lang="cs-CZ" sz="4400" dirty="0" smtClean="0"/>
              <a:t>je vysoce kultivovaný a náročný taneční projev.</a:t>
            </a:r>
          </a:p>
          <a:p>
            <a:r>
              <a:rPr lang="cs-CZ" sz="4400" b="1" dirty="0" smtClean="0"/>
              <a:t>BALET </a:t>
            </a:r>
            <a:r>
              <a:rPr lang="cs-CZ" sz="4400" dirty="0" smtClean="0"/>
              <a:t>je forma scénického tance, která využívá choreografii. </a:t>
            </a:r>
          </a:p>
          <a:p>
            <a:r>
              <a:rPr lang="cs-CZ" sz="4400" b="1" dirty="0" smtClean="0"/>
              <a:t>BALET </a:t>
            </a:r>
            <a:r>
              <a:rPr lang="cs-CZ" sz="4400" dirty="0" smtClean="0"/>
              <a:t>může být samostatné dílo, nebo může být součástí opery.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800" dirty="0" smtClean="0">
                <a:solidFill>
                  <a:srgbClr val="7030A0"/>
                </a:solidFill>
              </a:rPr>
              <a:t>…doplnění..</a:t>
            </a:r>
            <a:endParaRPr lang="cs-CZ" sz="8800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928802"/>
            <a:ext cx="8229600" cy="438912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Kořeny baletu lze hledat ve druhé polovině 16. století v tanečních vložkách italských oper. </a:t>
            </a:r>
            <a:r>
              <a:rPr lang="cs-CZ" sz="3200" dirty="0"/>
              <a:t>J</a:t>
            </a:r>
            <a:r>
              <a:rPr lang="cs-CZ" sz="3200" dirty="0" smtClean="0"/>
              <a:t>iž v tomto období se objevují speciální kostýmy a výzdoba. </a:t>
            </a:r>
          </a:p>
          <a:p>
            <a:r>
              <a:rPr lang="cs-CZ" sz="3200" dirty="0" smtClean="0"/>
              <a:t>Balet jako samostatná umělecká forma se začal vyvíjet v 17.století ve Francii . </a:t>
            </a:r>
          </a:p>
          <a:p>
            <a:r>
              <a:rPr lang="cs-CZ" sz="3200" dirty="0" smtClean="0"/>
              <a:t>Nejznámější je Labutí  jezero.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800" dirty="0" smtClean="0">
                <a:solidFill>
                  <a:srgbClr val="7030A0"/>
                </a:solidFill>
              </a:rPr>
              <a:t>…obrázky…</a:t>
            </a:r>
            <a:endParaRPr lang="cs-CZ" sz="8800" dirty="0">
              <a:solidFill>
                <a:srgbClr val="7030A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</a:rPr>
              <a:t>Labutí jezero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smtClean="0">
                <a:solidFill>
                  <a:srgbClr val="FFFF00"/>
                </a:solidFill>
              </a:rPr>
              <a:t> </a:t>
            </a:r>
            <a:r>
              <a:rPr lang="cs-CZ" sz="4000" dirty="0" smtClean="0">
                <a:solidFill>
                  <a:srgbClr val="FFFF00"/>
                </a:solidFill>
              </a:rPr>
              <a:t>Louskáček</a:t>
            </a:r>
            <a:endParaRPr lang="cs-CZ" sz="4000" dirty="0">
              <a:solidFill>
                <a:srgbClr val="FFFF00"/>
              </a:solidFill>
            </a:endParaRPr>
          </a:p>
        </p:txBody>
      </p:sp>
      <p:pic>
        <p:nvPicPr>
          <p:cNvPr id="7" name="Zástupný symbol pro obsah 6" descr="800px-Wiener_Staatsoper_Schwanensee_Szene_Akt4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357158" y="2928934"/>
            <a:ext cx="4040188" cy="2691775"/>
          </a:xfrm>
        </p:spPr>
      </p:pic>
      <p:pic>
        <p:nvPicPr>
          <p:cNvPr id="8" name="Zástupný symbol pro obsah 7" descr="220px-Snowdance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5357818" y="2643182"/>
            <a:ext cx="2794000" cy="3771900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800" dirty="0" smtClean="0">
                <a:solidFill>
                  <a:srgbClr val="7030A0"/>
                </a:solidFill>
              </a:rPr>
              <a:t>…ukázka…</a:t>
            </a:r>
            <a:endParaRPr lang="cs-CZ" sz="8800" dirty="0">
              <a:solidFill>
                <a:srgbClr val="7030A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http://www.</a:t>
            </a:r>
            <a:r>
              <a:rPr lang="cs-CZ" dirty="0" err="1" smtClean="0"/>
              <a:t>youtube.com</a:t>
            </a:r>
            <a:r>
              <a:rPr lang="cs-CZ" dirty="0" smtClean="0"/>
              <a:t>/</a:t>
            </a:r>
            <a:r>
              <a:rPr lang="cs-CZ" dirty="0" err="1" smtClean="0"/>
              <a:t>watch</a:t>
            </a:r>
            <a:r>
              <a:rPr lang="cs-CZ" dirty="0" smtClean="0"/>
              <a:t>?v=tViCV3Wl6sY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800" dirty="0" smtClean="0">
                <a:solidFill>
                  <a:srgbClr val="7030A0"/>
                </a:solidFill>
              </a:rPr>
              <a:t>…odkazy…</a:t>
            </a:r>
            <a:endParaRPr lang="cs-CZ" sz="8800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928802"/>
            <a:ext cx="8229600" cy="4389120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http://cs.wikipedia.org/wiki/Balet#V.C3.BDuka_baletu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http://cs.wikipedia.org/wiki/Labut%C3%AD_jezero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youtube.com</a:t>
            </a:r>
            <a:r>
              <a:rPr lang="cs-CZ" dirty="0" smtClean="0"/>
              <a:t>/</a:t>
            </a:r>
            <a:r>
              <a:rPr lang="cs-CZ" dirty="0" err="1" smtClean="0"/>
              <a:t>watch</a:t>
            </a:r>
            <a:r>
              <a:rPr lang="cs-CZ" dirty="0" smtClean="0"/>
              <a:t>?v=tViCV3Wl6sY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42</TotalTime>
  <Words>174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Balet</vt:lpstr>
      <vt:lpstr>…co to je…</vt:lpstr>
      <vt:lpstr>…doplnění..</vt:lpstr>
      <vt:lpstr>…obrázky…</vt:lpstr>
      <vt:lpstr>…ukázka…</vt:lpstr>
      <vt:lpstr>…odkazy…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Balet</dc:title>
  <dc:creator>Vackovi</dc:creator>
  <cp:lastModifiedBy>Správce</cp:lastModifiedBy>
  <cp:revision>11</cp:revision>
  <cp:lastPrinted>2013-03-22T10:49:38Z</cp:lastPrinted>
  <dcterms:created xsi:type="dcterms:W3CDTF">2013-01-25T09:48:26Z</dcterms:created>
  <dcterms:modified xsi:type="dcterms:W3CDTF">2013-06-06T19:36:08Z</dcterms:modified>
</cp:coreProperties>
</file>