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Users\spravce\Desktop\Zvuk.wma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</a:t>
            </a:r>
            <a:r>
              <a:rPr lang="cs-CZ" b="1" smtClean="0"/>
              <a:t>: VY_32_INOVACE_F_9A_20H </a:t>
            </a:r>
            <a:endParaRPr lang="cs-CZ" dirty="0" smtClean="0"/>
          </a:p>
          <a:p>
            <a:r>
              <a:rPr lang="cs-CZ" b="1" dirty="0" smtClean="0"/>
              <a:t>Škola: Základní škola Nové Město nad Metují, Školní 1000, okres Náchod</a:t>
            </a:r>
            <a:endParaRPr lang="cs-CZ" dirty="0" smtClean="0"/>
          </a:p>
          <a:p>
            <a:r>
              <a:rPr lang="cs-CZ" b="1" dirty="0" smtClean="0"/>
              <a:t>Autor: Mgr. Jaroslava </a:t>
            </a:r>
            <a:r>
              <a:rPr lang="cs-CZ" b="1" dirty="0" err="1" smtClean="0"/>
              <a:t>Broumová</a:t>
            </a:r>
            <a:endParaRPr lang="cs-CZ" dirty="0" smtClean="0"/>
          </a:p>
          <a:p>
            <a:r>
              <a:rPr lang="cs-CZ" b="1" dirty="0" smtClean="0"/>
              <a:t>Ročník: 9.</a:t>
            </a:r>
            <a:endParaRPr lang="cs-CZ" dirty="0" smtClean="0"/>
          </a:p>
          <a:p>
            <a:r>
              <a:rPr lang="cs-CZ" b="1" dirty="0" smtClean="0"/>
              <a:t>Tematický okruh, předmět: Využívání informačních a komunikačních</a:t>
            </a:r>
            <a:r>
              <a:rPr lang="cs-CZ" dirty="0" smtClean="0"/>
              <a:t> </a:t>
            </a:r>
            <a:r>
              <a:rPr lang="cs-CZ" b="1" dirty="0" smtClean="0"/>
              <a:t> technologií, fyzika</a:t>
            </a:r>
            <a:endParaRPr lang="cs-CZ" dirty="0" smtClean="0"/>
          </a:p>
          <a:p>
            <a:r>
              <a:rPr lang="cs-CZ" b="1" dirty="0" smtClean="0"/>
              <a:t>Téma: Gama záření</a:t>
            </a:r>
            <a:endParaRPr lang="cs-CZ" dirty="0" smtClean="0"/>
          </a:p>
          <a:p>
            <a:r>
              <a:rPr lang="cs-CZ" b="1" dirty="0" smtClean="0"/>
              <a:t>Číslo projektu: CZ.1.07/1.4.00/21.2336</a:t>
            </a:r>
            <a:endParaRPr lang="cs-CZ" dirty="0" smtClean="0"/>
          </a:p>
          <a:p>
            <a:r>
              <a:rPr lang="cs-CZ" b="1" dirty="0" smtClean="0"/>
              <a:t>Datum: 12.4.2013</a:t>
            </a:r>
            <a:endParaRPr lang="cs-CZ" dirty="0" smtClean="0"/>
          </a:p>
          <a:p>
            <a:r>
              <a:rPr lang="cs-CZ" b="1" dirty="0" smtClean="0"/>
              <a:t>Anotace: Vytvořený sešit slouží k výkladu látky druhy elektromagnetických vln – gama záření. Využita interaktivní tabule.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33265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lumMod val="75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7851648" cy="2561456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GAMA ZÁŘENÍ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589240"/>
            <a:ext cx="5904328" cy="1008112"/>
          </a:xfrm>
        </p:spPr>
        <p:txBody>
          <a:bodyPr>
            <a:normAutofit/>
          </a:bodyPr>
          <a:lstStyle/>
          <a:p>
            <a:endParaRPr lang="cs-CZ" sz="4000" dirty="0"/>
          </a:p>
        </p:txBody>
      </p:sp>
      <p:pic>
        <p:nvPicPr>
          <p:cNvPr id="5" name="Zvuk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20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to vlastně je?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elektromagnetické záření o krátké vlnové délce</a:t>
            </a:r>
          </a:p>
          <a:p>
            <a:r>
              <a:rPr lang="cs-CZ" dirty="0" smtClean="0"/>
              <a:t>podobné rentgenovému záření</a:t>
            </a:r>
          </a:p>
          <a:p>
            <a:r>
              <a:rPr lang="cs-CZ" dirty="0" smtClean="0"/>
              <a:t>lze ho pohltit např. vrstvou olova</a:t>
            </a:r>
          </a:p>
          <a:p>
            <a:r>
              <a:rPr lang="cs-CZ" dirty="0" smtClean="0"/>
              <a:t>pohybuje se rychlostí světla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často vzniká spolu s alfa či beta zářením při radioaktivním rozpadu jader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Fyziologické účinky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živé organismy včetně člověka nebezpečné</a:t>
            </a:r>
          </a:p>
          <a:p>
            <a:r>
              <a:rPr lang="cs-CZ" dirty="0" smtClean="0"/>
              <a:t>způsobuje podobná poškození jako rentgenové záření:</a:t>
            </a:r>
          </a:p>
          <a:p>
            <a:r>
              <a:rPr lang="cs-CZ" dirty="0" smtClean="0"/>
              <a:t> popáleniny</a:t>
            </a:r>
          </a:p>
          <a:p>
            <a:r>
              <a:rPr lang="cs-CZ" dirty="0" smtClean="0"/>
              <a:t>rakovinu</a:t>
            </a:r>
          </a:p>
          <a:p>
            <a:r>
              <a:rPr lang="cs-CZ" dirty="0" smtClean="0"/>
              <a:t>genové mutace</a:t>
            </a:r>
          </a:p>
          <a:p>
            <a:endParaRPr lang="cs-CZ" dirty="0" smtClean="0"/>
          </a:p>
          <a:p>
            <a:r>
              <a:rPr lang="cs-CZ" dirty="0" smtClean="0"/>
              <a:t>v případě použití jaderných zbraní by nám záření gama způsobilo nejvíce zranění a úmrtí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objevil francouzský chemik a fyzik Paul Ulrich </a:t>
            </a:r>
            <a:r>
              <a:rPr lang="cs-CZ" dirty="0" err="1" smtClean="0"/>
              <a:t>Villard</a:t>
            </a:r>
            <a:r>
              <a:rPr lang="cs-CZ" dirty="0" smtClean="0"/>
              <a:t> roku 1900 při studiu uranu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r. 1914 bylo zjištěno, že záření gama je druh elektromagnetického záření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Použití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hubení bakterií</a:t>
            </a:r>
          </a:p>
          <a:p>
            <a:r>
              <a:rPr lang="cs-CZ" dirty="0" smtClean="0"/>
              <a:t>při sterilizaci lékařských nástrojů</a:t>
            </a:r>
          </a:p>
          <a:p>
            <a:r>
              <a:rPr lang="cs-CZ" dirty="0" smtClean="0"/>
              <a:t>při ošetřování potravin, zejména masa a zeleniny, aby déle zůstalo čerstvé</a:t>
            </a:r>
          </a:p>
          <a:p>
            <a:r>
              <a:rPr lang="cs-CZ" dirty="0" smtClean="0"/>
              <a:t>léčení rakoviny</a:t>
            </a:r>
          </a:p>
          <a:p>
            <a:r>
              <a:rPr lang="cs-CZ" dirty="0" smtClean="0"/>
              <a:t>v</a:t>
            </a:r>
            <a:r>
              <a:rPr lang="cs-CZ" smtClean="0"/>
              <a:t>yužívá </a:t>
            </a:r>
            <a:r>
              <a:rPr lang="cs-CZ" dirty="0" smtClean="0"/>
              <a:t>se také v nukleárním lékařství pro diagnostické účely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</a:t>
            </a:r>
            <a:r>
              <a:rPr lang="cs-CZ" smtClean="0"/>
              <a:t>gama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krátkovlnné elektromagnetické záření</a:t>
            </a:r>
          </a:p>
          <a:p>
            <a:r>
              <a:rPr lang="cs-CZ" dirty="0" smtClean="0"/>
              <a:t>pohybuje se rychlostí světla</a:t>
            </a:r>
          </a:p>
          <a:p>
            <a:r>
              <a:rPr lang="cs-CZ" dirty="0" smtClean="0"/>
              <a:t>způsobuje rakovinu, ale zároveň ji léčí</a:t>
            </a:r>
          </a:p>
          <a:p>
            <a:r>
              <a:rPr lang="cs-CZ" dirty="0" smtClean="0"/>
              <a:t>záření </a:t>
            </a:r>
            <a:r>
              <a:rPr lang="el-GR" dirty="0" smtClean="0"/>
              <a:t>γ </a:t>
            </a:r>
            <a:r>
              <a:rPr lang="cs-CZ" dirty="0" smtClean="0"/>
              <a:t>objevil francouzský chemik a fyzik Paul Ulrich </a:t>
            </a:r>
            <a:r>
              <a:rPr lang="cs-CZ" dirty="0" err="1" smtClean="0"/>
              <a:t>Villard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POUŽITÍ: hubení bakterií,léčba rakoviny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Vytvořená prezentace </a:t>
            </a:r>
            <a:r>
              <a:rPr lang="cs-CZ" b="1" dirty="0" smtClean="0"/>
              <a:t>je vlastní tvorbou autora.</a:t>
            </a:r>
            <a:endParaRPr lang="cs-CZ" dirty="0" smtClean="0"/>
          </a:p>
          <a:p>
            <a:r>
              <a:rPr lang="cs-CZ" b="1" dirty="0" smtClean="0"/>
              <a:t>Mgr. Jaroslava </a:t>
            </a:r>
            <a:r>
              <a:rPr lang="cs-CZ" b="1" dirty="0" err="1" smtClean="0"/>
              <a:t>Broumová</a:t>
            </a:r>
            <a:endParaRPr lang="cs-CZ" dirty="0" smtClean="0"/>
          </a:p>
          <a:p>
            <a:r>
              <a:rPr lang="cs-CZ" b="1" dirty="0" smtClean="0"/>
              <a:t>Školní 1 000, Nové Město nad Metují (PSČ: 549 01)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266</Words>
  <Application>Microsoft Office PowerPoint</Application>
  <PresentationFormat>Předvádění na obrazovce (4:3)</PresentationFormat>
  <Paragraphs>46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GAMA ZÁŘENÍ</vt:lpstr>
      <vt:lpstr>Co to vlastně je?</vt:lpstr>
      <vt:lpstr>Vznik …</vt:lpstr>
      <vt:lpstr> Fyziologické účinky …</vt:lpstr>
      <vt:lpstr>Historie …</vt:lpstr>
      <vt:lpstr>Použití …</vt:lpstr>
      <vt:lpstr>Děkuji za pozornost </vt:lpstr>
      <vt:lpstr>Záření gama shrnutí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Správce</dc:creator>
  <cp:lastModifiedBy>Správce</cp:lastModifiedBy>
  <cp:revision>39</cp:revision>
  <dcterms:modified xsi:type="dcterms:W3CDTF">2013-06-04T18:20:57Z</dcterms:modified>
</cp:coreProperties>
</file>