
<file path=[Content_Types].xml><?xml version="1.0" encoding="utf-8"?>
<Types xmlns="http://schemas.openxmlformats.org/package/2006/content-types">
  <Default Extension="bin" ContentType="application/vnd.ms-office.activeX"/>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ctiveX/activeX1.xml" ContentType="application/vnd.ms-office.activeX+xml"/>
  <Override PartName="/ppt/activeX/activeX2.xml" ContentType="application/vnd.ms-office.activeX+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6"/>
  </p:notesMasterIdLst>
  <p:sldIdLst>
    <p:sldId id="301" r:id="rId3"/>
    <p:sldId id="256" r:id="rId4"/>
    <p:sldId id="257" r:id="rId5"/>
    <p:sldId id="258" r:id="rId6"/>
    <p:sldId id="259" r:id="rId7"/>
    <p:sldId id="260" r:id="rId8"/>
    <p:sldId id="261" r:id="rId9"/>
    <p:sldId id="265" r:id="rId10"/>
    <p:sldId id="284" r:id="rId11"/>
    <p:sldId id="274" r:id="rId12"/>
    <p:sldId id="275" r:id="rId13"/>
    <p:sldId id="276" r:id="rId14"/>
    <p:sldId id="277" r:id="rId15"/>
    <p:sldId id="278" r:id="rId16"/>
    <p:sldId id="279" r:id="rId17"/>
    <p:sldId id="280" r:id="rId18"/>
    <p:sldId id="283" r:id="rId19"/>
    <p:sldId id="281" r:id="rId20"/>
    <p:sldId id="282" r:id="rId21"/>
    <p:sldId id="287" r:id="rId22"/>
    <p:sldId id="288" r:id="rId23"/>
    <p:sldId id="285" r:id="rId24"/>
    <p:sldId id="293" r:id="rId25"/>
    <p:sldId id="292" r:id="rId26"/>
    <p:sldId id="286" r:id="rId27"/>
    <p:sldId id="291" r:id="rId28"/>
    <p:sldId id="290" r:id="rId29"/>
    <p:sldId id="289" r:id="rId30"/>
    <p:sldId id="294" r:id="rId31"/>
    <p:sldId id="295" r:id="rId32"/>
    <p:sldId id="296" r:id="rId33"/>
    <p:sldId id="302" r:id="rId34"/>
    <p:sldId id="298" r:id="rId3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18" autoAdjust="0"/>
    <p:restoredTop sz="94660"/>
  </p:normalViewPr>
  <p:slideViewPr>
    <p:cSldViewPr>
      <p:cViewPr varScale="1">
        <p:scale>
          <a:sx n="65" d="100"/>
          <a:sy n="65" d="100"/>
        </p:scale>
        <p:origin x="-161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CEA74A-D4A7-4B94-814D-32E75069EFC4}" type="datetimeFigureOut">
              <a:rPr lang="cs-CZ" smtClean="0"/>
              <a:t>6.2.2012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4DD885-9256-482B-BBC3-65AF07C93A9C}" type="slidenum">
              <a:rPr lang="cs-CZ" smtClean="0"/>
              <a:t>‹#›</a:t>
            </a:fld>
            <a:endParaRPr lang="cs-CZ"/>
          </a:p>
        </p:txBody>
      </p:sp>
    </p:spTree>
    <p:extLst>
      <p:ext uri="{BB962C8B-B14F-4D97-AF65-F5344CB8AC3E}">
        <p14:creationId xmlns:p14="http://schemas.microsoft.com/office/powerpoint/2010/main" val="2237933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fld id="{5501AF3A-E1E5-4838-8466-D615707B2E06}" type="slidenum">
              <a:rPr lang="cs-CZ" smtClean="0">
                <a:solidFill>
                  <a:prstClr val="black"/>
                </a:solidFill>
              </a:rPr>
              <a:pPr/>
              <a:t>1</a:t>
            </a:fld>
            <a:endParaRPr lang="cs-CZ">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2C76D12-C5C3-4741-A912-6A65EAB1AF20}" type="slidenum">
              <a:rPr lang="cs-CZ" smtClean="0"/>
              <a:pPr eaLnBrk="1" hangingPunct="1"/>
              <a:t>3</a:t>
            </a:fld>
            <a:endParaRPr lang="cs-CZ"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FB27E3BC-06A3-4EED-8B1D-3FEC6270B279}" type="datetimeFigureOut">
              <a:rPr lang="cs-CZ" smtClean="0"/>
              <a:t>6.2.2012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2317141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B27E3BC-06A3-4EED-8B1D-3FEC6270B279}" type="datetimeFigureOut">
              <a:rPr lang="cs-CZ" smtClean="0"/>
              <a:t>6.2.2012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1271691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FB27E3BC-06A3-4EED-8B1D-3FEC6270B279}" type="datetimeFigureOut">
              <a:rPr lang="cs-CZ" smtClean="0"/>
              <a:t>6.2.2012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347564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FB27E3BC-06A3-4EED-8B1D-3FEC6270B279}" type="datetimeFigureOut">
              <a:rPr lang="cs-CZ" smtClean="0"/>
              <a:t>6.2.2012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2777295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FB27E3BC-06A3-4EED-8B1D-3FEC6270B279}" type="datetimeFigureOut">
              <a:rPr lang="cs-CZ" smtClean="0"/>
              <a:t>6.2.2012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3886421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FB27E3BC-06A3-4EED-8B1D-3FEC6270B279}" type="datetimeFigureOut">
              <a:rPr lang="cs-CZ" smtClean="0"/>
              <a:t>6.2.2012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804513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B27E3BC-06A3-4EED-8B1D-3FEC6270B279}" type="datetimeFigureOut">
              <a:rPr lang="cs-CZ" smtClean="0"/>
              <a:t>6.2.2012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3586278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FB27E3BC-06A3-4EED-8B1D-3FEC6270B279}" type="datetimeFigureOut">
              <a:rPr lang="cs-CZ" smtClean="0"/>
              <a:t>6.2.2012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1487847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FB27E3BC-06A3-4EED-8B1D-3FEC6270B279}" type="datetimeFigureOut">
              <a:rPr lang="cs-CZ" smtClean="0"/>
              <a:t>6.2.2012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155643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B27E3BC-06A3-4EED-8B1D-3FEC6270B279}" type="datetimeFigureOut">
              <a:rPr lang="cs-CZ" smtClean="0"/>
              <a:t>6.2.2012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1285532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B27E3BC-06A3-4EED-8B1D-3FEC6270B279}" type="datetimeFigureOut">
              <a:rPr lang="cs-CZ" smtClean="0"/>
              <a:t>6.2.2012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6A95931-D758-43AA-9A45-FC0785502E23}" type="slidenum">
              <a:rPr lang="cs-CZ" smtClean="0"/>
              <a:t>‹#›</a:t>
            </a:fld>
            <a:endParaRPr lang="cs-CZ"/>
          </a:p>
        </p:txBody>
      </p:sp>
    </p:spTree>
    <p:extLst>
      <p:ext uri="{BB962C8B-B14F-4D97-AF65-F5344CB8AC3E}">
        <p14:creationId xmlns:p14="http://schemas.microsoft.com/office/powerpoint/2010/main" val="41807357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Nadpis a tabulka">
    <p:spTree>
      <p:nvGrpSpPr>
        <p:cNvPr id="1" name=""/>
        <p:cNvGrpSpPr/>
        <p:nvPr/>
      </p:nvGrpSpPr>
      <p:grpSpPr>
        <a:xfrm>
          <a:off x="0" y="0"/>
          <a:ext cx="0" cy="0"/>
          <a:chOff x="0" y="0"/>
          <a:chExt cx="0" cy="0"/>
        </a:xfrm>
      </p:grpSpPr>
      <p:sp>
        <p:nvSpPr>
          <p:cNvPr id="2" name="Nadpis 1"/>
          <p:cNvSpPr>
            <a:spLocks noGrp="1"/>
          </p:cNvSpPr>
          <p:nvPr>
            <p:ph type="title"/>
          </p:nvPr>
        </p:nvSpPr>
        <p:spPr>
          <a:xfrm>
            <a:off x="457200" y="685800"/>
            <a:ext cx="8077200" cy="914400"/>
          </a:xfrm>
        </p:spPr>
        <p:txBody>
          <a:bodyPr/>
          <a:lstStyle/>
          <a:p>
            <a:r>
              <a:rPr lang="cs-CZ" smtClean="0"/>
              <a:t>Klepnutím lze upravit styl předlohy nadpisů.</a:t>
            </a:r>
            <a:endParaRPr lang="cs-CZ"/>
          </a:p>
        </p:txBody>
      </p:sp>
      <p:sp>
        <p:nvSpPr>
          <p:cNvPr id="3" name="Zástupný symbol pro tabulku 2"/>
          <p:cNvSpPr>
            <a:spLocks noGrp="1"/>
          </p:cNvSpPr>
          <p:nvPr>
            <p:ph type="tbl" idx="1"/>
          </p:nvPr>
        </p:nvSpPr>
        <p:spPr>
          <a:xfrm>
            <a:off x="457200" y="1905000"/>
            <a:ext cx="8077200" cy="4495800"/>
          </a:xfrm>
        </p:spPr>
        <p:txBody>
          <a:bodyPr/>
          <a:lstStyle/>
          <a:p>
            <a:pPr lvl="0"/>
            <a:endParaRPr lang="cs-CZ"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D4389B66-F5FE-4B61-B748-6CFD2A91D414}" type="slidenum">
              <a:rPr lang="cs-CZ"/>
              <a:pPr>
                <a:defRPr/>
              </a:pPr>
              <a:t>‹#›</a:t>
            </a:fld>
            <a:endParaRPr lang="cs-CZ"/>
          </a:p>
        </p:txBody>
      </p:sp>
    </p:spTree>
    <p:extLst>
      <p:ext uri="{BB962C8B-B14F-4D97-AF65-F5344CB8AC3E}">
        <p14:creationId xmlns:p14="http://schemas.microsoft.com/office/powerpoint/2010/main" val="202025262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845538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2582881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3644014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5678027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2240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164898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065269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4881863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4257289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3321967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632940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23000"/>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27E3BC-06A3-4EED-8B1D-3FEC6270B279}" type="datetimeFigureOut">
              <a:rPr lang="cs-CZ" smtClean="0"/>
              <a:t>6.2.2012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A95931-D758-43AA-9A45-FC0785502E23}" type="slidenum">
              <a:rPr lang="cs-CZ" smtClean="0"/>
              <a:t>‹#›</a:t>
            </a:fld>
            <a:endParaRPr lang="cs-CZ"/>
          </a:p>
        </p:txBody>
      </p:sp>
    </p:spTree>
    <p:extLst>
      <p:ext uri="{BB962C8B-B14F-4D97-AF65-F5344CB8AC3E}">
        <p14:creationId xmlns:p14="http://schemas.microsoft.com/office/powerpoint/2010/main" val="2589678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F3A252-69A8-496F-88CC-12C01FE2975F}" type="datetimeFigureOut">
              <a:rPr lang="cs-CZ" smtClean="0">
                <a:solidFill>
                  <a:prstClr val="black">
                    <a:tint val="75000"/>
                  </a:prstClr>
                </a:solidFill>
              </a:rPr>
              <a:pPr/>
              <a:t>6.2.2012</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8B5E80-618D-42D5-BE8E-A2E2ED8F0F70}"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3366978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gif"/><Relationship Id="rId4" Type="http://schemas.openxmlformats.org/officeDocument/2006/relationships/hyperlink" Target="http://www.1zsklasterec.cz/"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slide" Target="slide14.xml"/><Relationship Id="rId18" Type="http://schemas.openxmlformats.org/officeDocument/2006/relationships/slide" Target="slide16.xml"/><Relationship Id="rId26" Type="http://schemas.openxmlformats.org/officeDocument/2006/relationships/slide" Target="slide5.xml"/><Relationship Id="rId3" Type="http://schemas.openxmlformats.org/officeDocument/2006/relationships/control" Target="../activeX/activeX2.xml"/><Relationship Id="rId21" Type="http://schemas.openxmlformats.org/officeDocument/2006/relationships/slide" Target="slide30.xml"/><Relationship Id="rId34" Type="http://schemas.openxmlformats.org/officeDocument/2006/relationships/image" Target="../media/image5.wmf"/><Relationship Id="rId7" Type="http://schemas.openxmlformats.org/officeDocument/2006/relationships/slide" Target="slide26.xml"/><Relationship Id="rId12" Type="http://schemas.openxmlformats.org/officeDocument/2006/relationships/slide" Target="slide21.xml"/><Relationship Id="rId17" Type="http://schemas.openxmlformats.org/officeDocument/2006/relationships/slide" Target="slide22.xml"/><Relationship Id="rId25" Type="http://schemas.openxmlformats.org/officeDocument/2006/relationships/slide" Target="slide8.xml"/><Relationship Id="rId33" Type="http://schemas.openxmlformats.org/officeDocument/2006/relationships/slide" Target="slide4.xml"/><Relationship Id="rId2" Type="http://schemas.openxmlformats.org/officeDocument/2006/relationships/control" Target="../activeX/activeX1.xml"/><Relationship Id="rId16" Type="http://schemas.openxmlformats.org/officeDocument/2006/relationships/slide" Target="slide29.xml"/><Relationship Id="rId20" Type="http://schemas.openxmlformats.org/officeDocument/2006/relationships/slide" Target="slide7.xml"/><Relationship Id="rId29" Type="http://schemas.openxmlformats.org/officeDocument/2006/relationships/slide" Target="slide18.xml"/><Relationship Id="rId1" Type="http://schemas.openxmlformats.org/officeDocument/2006/relationships/vmlDrawing" Target="../drawings/vmlDrawing1.vml"/><Relationship Id="rId6" Type="http://schemas.openxmlformats.org/officeDocument/2006/relationships/slide" Target="slide25.xml"/><Relationship Id="rId11" Type="http://schemas.openxmlformats.org/officeDocument/2006/relationships/slide" Target="slide20.xml"/><Relationship Id="rId24" Type="http://schemas.openxmlformats.org/officeDocument/2006/relationships/slide" Target="slide12.xml"/><Relationship Id="rId32" Type="http://schemas.openxmlformats.org/officeDocument/2006/relationships/slide" Target="slide6.xml"/><Relationship Id="rId5" Type="http://schemas.openxmlformats.org/officeDocument/2006/relationships/notesSlide" Target="../notesSlides/notesSlide2.xml"/><Relationship Id="rId15" Type="http://schemas.openxmlformats.org/officeDocument/2006/relationships/slide" Target="slide10.xml"/><Relationship Id="rId23" Type="http://schemas.openxmlformats.org/officeDocument/2006/relationships/slide" Target="slide17.xml"/><Relationship Id="rId28" Type="http://schemas.openxmlformats.org/officeDocument/2006/relationships/slide" Target="slide24.xml"/><Relationship Id="rId10" Type="http://schemas.openxmlformats.org/officeDocument/2006/relationships/slide" Target="slide27.xml"/><Relationship Id="rId19" Type="http://schemas.openxmlformats.org/officeDocument/2006/relationships/slide" Target="slide11.xml"/><Relationship Id="rId31" Type="http://schemas.openxmlformats.org/officeDocument/2006/relationships/slide" Target="slide9.xml"/><Relationship Id="rId4" Type="http://schemas.openxmlformats.org/officeDocument/2006/relationships/slideLayout" Target="../slideLayouts/slideLayout12.xml"/><Relationship Id="rId9" Type="http://schemas.openxmlformats.org/officeDocument/2006/relationships/slide" Target="slide28.xml"/><Relationship Id="rId14" Type="http://schemas.openxmlformats.org/officeDocument/2006/relationships/slide" Target="slide15.xml"/><Relationship Id="rId22" Type="http://schemas.openxmlformats.org/officeDocument/2006/relationships/slide" Target="slide23.xml"/><Relationship Id="rId27" Type="http://schemas.openxmlformats.org/officeDocument/2006/relationships/slide" Target="slide31.xml"/><Relationship Id="rId30" Type="http://schemas.openxmlformats.org/officeDocument/2006/relationships/slide" Target="slide13.xml"/></Relationships>
</file>

<file path=ppt/slides/_rels/slide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image" Target="../media/image9.wmf"/><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Nadpis 3"/>
          <p:cNvSpPr>
            <a:spLocks noGrp="1"/>
          </p:cNvSpPr>
          <p:nvPr>
            <p:ph type="ctrTitle"/>
          </p:nvPr>
        </p:nvSpPr>
        <p:spPr>
          <a:xfrm>
            <a:off x="611560" y="1268760"/>
            <a:ext cx="7992888" cy="2115666"/>
          </a:xfrm>
        </p:spPr>
        <p:txBody>
          <a:bodyPr>
            <a:noAutofit/>
          </a:bodyPr>
          <a:lstStyle/>
          <a:p>
            <a:pPr algn="l"/>
            <a:r>
              <a:rPr lang="cs-CZ" sz="2800" b="1" dirty="0">
                <a:latin typeface="Times New Roman" pitchFamily="18" charset="0"/>
                <a:cs typeface="Times New Roman" pitchFamily="18" charset="0"/>
              </a:rPr>
              <a:t>Název školy: </a:t>
            </a:r>
            <a:r>
              <a:rPr lang="cs-CZ" sz="2800" i="1" dirty="0">
                <a:latin typeface="Times New Roman" pitchFamily="18" charset="0"/>
                <a:cs typeface="Times New Roman" pitchFamily="18" charset="0"/>
              </a:rPr>
              <a:t>ZŠ Klášterec nad Ohří, Krátká 676</a:t>
            </a:r>
            <a:br>
              <a:rPr lang="cs-CZ" sz="2800" i="1" dirty="0">
                <a:latin typeface="Times New Roman" pitchFamily="18" charset="0"/>
                <a:cs typeface="Times New Roman" pitchFamily="18" charset="0"/>
              </a:rPr>
            </a:br>
            <a:r>
              <a:rPr lang="cs-CZ" sz="2800" b="1" dirty="0">
                <a:latin typeface="Times New Roman" pitchFamily="18" charset="0"/>
                <a:cs typeface="Times New Roman" pitchFamily="18" charset="0"/>
              </a:rPr>
              <a:t>Autor: </a:t>
            </a:r>
            <a:r>
              <a:rPr lang="cs-CZ" sz="2800" i="1" dirty="0" smtClean="0">
                <a:latin typeface="Times New Roman" pitchFamily="18" charset="0"/>
                <a:cs typeface="Times New Roman" pitchFamily="18" charset="0"/>
              </a:rPr>
              <a:t>Mgr. Zdeňka Horská</a:t>
            </a:r>
            <a:r>
              <a:rPr lang="cs-CZ" sz="2800" i="1" dirty="0">
                <a:latin typeface="Times New Roman" pitchFamily="18" charset="0"/>
                <a:cs typeface="Times New Roman" pitchFamily="18" charset="0"/>
              </a:rPr>
              <a:t/>
            </a:r>
            <a:br>
              <a:rPr lang="cs-CZ" sz="2800" i="1" dirty="0">
                <a:latin typeface="Times New Roman" pitchFamily="18" charset="0"/>
                <a:cs typeface="Times New Roman" pitchFamily="18" charset="0"/>
              </a:rPr>
            </a:br>
            <a:r>
              <a:rPr lang="cs-CZ" sz="2800" b="1" dirty="0">
                <a:latin typeface="Times New Roman" pitchFamily="18" charset="0"/>
                <a:cs typeface="Times New Roman" pitchFamily="18" charset="0"/>
              </a:rPr>
              <a:t>Název materiálu: </a:t>
            </a:r>
            <a:r>
              <a:rPr lang="cs-CZ" sz="2800" i="1" dirty="0" smtClean="0">
                <a:latin typeface="Times New Roman" pitchFamily="18" charset="0"/>
                <a:cs typeface="Times New Roman" pitchFamily="18" charset="0"/>
              </a:rPr>
              <a:t>VY_32_INOVACE_20_04_ </a:t>
            </a:r>
            <a:r>
              <a:rPr lang="cs-CZ" sz="2800" i="1" dirty="0" smtClean="0">
                <a:latin typeface="Times New Roman" pitchFamily="18" charset="0"/>
                <a:cs typeface="Times New Roman" pitchFamily="18" charset="0"/>
              </a:rPr>
              <a:t>AZ kvíz</a:t>
            </a:r>
            <a:r>
              <a:rPr lang="cs-CZ" sz="2800" dirty="0">
                <a:latin typeface="Times New Roman" pitchFamily="18" charset="0"/>
                <a:cs typeface="Times New Roman" pitchFamily="18" charset="0"/>
              </a:rPr>
              <a:t/>
            </a:r>
            <a:br>
              <a:rPr lang="cs-CZ" sz="2800" dirty="0">
                <a:latin typeface="Times New Roman" pitchFamily="18" charset="0"/>
                <a:cs typeface="Times New Roman" pitchFamily="18" charset="0"/>
              </a:rPr>
            </a:br>
            <a:r>
              <a:rPr lang="cs-CZ" sz="2800" b="1" dirty="0">
                <a:latin typeface="Times New Roman" pitchFamily="18" charset="0"/>
                <a:cs typeface="Times New Roman" pitchFamily="18" charset="0"/>
              </a:rPr>
              <a:t>Číslo projektu: </a:t>
            </a:r>
            <a:r>
              <a:rPr lang="cs-CZ" sz="2800" dirty="0">
                <a:latin typeface="Times New Roman" pitchFamily="18" charset="0"/>
                <a:cs typeface="Times New Roman" pitchFamily="18" charset="0"/>
              </a:rPr>
              <a:t>CZ.1.07/1.4.00/21.1115</a:t>
            </a:r>
            <a:r>
              <a:rPr lang="cs-CZ" sz="2800" b="1" dirty="0">
                <a:latin typeface="Times New Roman" pitchFamily="18" charset="0"/>
                <a:cs typeface="Times New Roman" pitchFamily="18" charset="0"/>
              </a:rPr>
              <a:t> </a:t>
            </a:r>
            <a:r>
              <a:rPr lang="cs-CZ" sz="2800" dirty="0">
                <a:latin typeface="Times New Roman" pitchFamily="18" charset="0"/>
                <a:cs typeface="Times New Roman" pitchFamily="18" charset="0"/>
              </a:rPr>
              <a:t/>
            </a:r>
            <a:br>
              <a:rPr lang="cs-CZ" sz="2800" dirty="0">
                <a:latin typeface="Times New Roman" pitchFamily="18" charset="0"/>
                <a:cs typeface="Times New Roman" pitchFamily="18" charset="0"/>
              </a:rPr>
            </a:br>
            <a:endParaRPr lang="cs-CZ" sz="2800" dirty="0">
              <a:latin typeface="Times New Roman" pitchFamily="18" charset="0"/>
              <a:cs typeface="Times New Roman" pitchFamily="18" charset="0"/>
            </a:endParaRPr>
          </a:p>
        </p:txBody>
      </p:sp>
      <p:sp>
        <p:nvSpPr>
          <p:cNvPr id="5" name="Podnadpis 4"/>
          <p:cNvSpPr>
            <a:spLocks noGrp="1"/>
          </p:cNvSpPr>
          <p:nvPr>
            <p:ph type="subTitle" idx="1"/>
          </p:nvPr>
        </p:nvSpPr>
        <p:spPr>
          <a:xfrm>
            <a:off x="755576" y="3789040"/>
            <a:ext cx="7344816" cy="1872208"/>
          </a:xfrm>
        </p:spPr>
        <p:txBody>
          <a:bodyPr>
            <a:normAutofit/>
          </a:bodyPr>
          <a:lstStyle/>
          <a:p>
            <a:pPr algn="l"/>
            <a:r>
              <a:rPr lang="cs-CZ" sz="2800" b="1" dirty="0" smtClean="0"/>
              <a:t>Anotace: </a:t>
            </a:r>
            <a:r>
              <a:rPr lang="cs-CZ" sz="2800" dirty="0" smtClean="0"/>
              <a:t>Prezentace pro  9. ročník. Didaktická hra pro zopakování učiva z elektřiny.</a:t>
            </a:r>
          </a:p>
          <a:p>
            <a:pPr algn="l"/>
            <a:endParaRPr lang="cs-CZ" sz="2800" dirty="0"/>
          </a:p>
          <a:p>
            <a:pPr algn="l"/>
            <a:endParaRPr lang="cs-CZ" sz="2800" dirty="0"/>
          </a:p>
        </p:txBody>
      </p:sp>
      <p:pic>
        <p:nvPicPr>
          <p:cNvPr id="6" name="Obrázek 5"/>
          <p:cNvPicPr/>
          <p:nvPr/>
        </p:nvPicPr>
        <p:blipFill>
          <a:blip r:embed="rId3" cstate="print"/>
          <a:srcRect/>
          <a:stretch>
            <a:fillRect/>
          </a:stretch>
        </p:blipFill>
        <p:spPr bwMode="auto">
          <a:xfrm>
            <a:off x="2267744" y="5805264"/>
            <a:ext cx="4464496" cy="792088"/>
          </a:xfrm>
          <a:prstGeom prst="rect">
            <a:avLst/>
          </a:prstGeom>
          <a:solidFill>
            <a:srgbClr val="FFFFFF"/>
          </a:solidFill>
          <a:ln w="9525">
            <a:noFill/>
            <a:miter lim="800000"/>
            <a:headEnd/>
            <a:tailEnd/>
          </a:ln>
        </p:spPr>
      </p:pic>
      <p:pic>
        <p:nvPicPr>
          <p:cNvPr id="9" name="Obrázek 8" descr="logo">
            <a:hlinkClick r:id="rId4"/>
          </p:cNvPr>
          <p:cNvPicPr/>
          <p:nvPr/>
        </p:nvPicPr>
        <p:blipFill>
          <a:blip r:embed="rId5" cstate="print"/>
          <a:srcRect/>
          <a:stretch>
            <a:fillRect/>
          </a:stretch>
        </p:blipFill>
        <p:spPr bwMode="auto">
          <a:xfrm>
            <a:off x="7812360" y="332656"/>
            <a:ext cx="792088" cy="824500"/>
          </a:xfrm>
          <a:prstGeom prst="rect">
            <a:avLst/>
          </a:prstGeom>
          <a:noFill/>
          <a:ln w="9525">
            <a:noFill/>
            <a:miter lim="800000"/>
            <a:headEnd/>
            <a:tailEnd/>
          </a:ln>
        </p:spPr>
      </p:pic>
    </p:spTree>
    <p:extLst>
      <p:ext uri="{BB962C8B-B14F-4D97-AF65-F5344CB8AC3E}">
        <p14:creationId xmlns:p14="http://schemas.microsoft.com/office/powerpoint/2010/main" val="3330014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normAutofit/>
          </a:bodyPr>
          <a:lstStyle/>
          <a:p>
            <a:r>
              <a:rPr lang="cs-CZ" sz="8000" dirty="0" smtClean="0">
                <a:latin typeface="Algerian" pitchFamily="82" charset="0"/>
              </a:rPr>
              <a:t>AZ kvíz</a:t>
            </a:r>
            <a:endParaRPr lang="cs-CZ" sz="8000" dirty="0">
              <a:latin typeface="Algerian" pitchFamily="82" charset="0"/>
            </a:endParaRPr>
          </a:p>
        </p:txBody>
      </p:sp>
    </p:spTree>
    <p:extLst>
      <p:ext uri="{BB962C8B-B14F-4D97-AF65-F5344CB8AC3E}">
        <p14:creationId xmlns:p14="http://schemas.microsoft.com/office/powerpoint/2010/main" val="8257728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AutoShape 23"/>
          <p:cNvSpPr>
            <a:spLocks noChangeArrowheads="1"/>
          </p:cNvSpPr>
          <p:nvPr/>
        </p:nvSpPr>
        <p:spPr bwMode="auto">
          <a:xfrm rot="5400000">
            <a:off x="1349375"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rot="10800000" vert="eaVert" wrap="none" anchor="ctr"/>
          <a:lstStyle/>
          <a:p>
            <a:pPr algn="ctr"/>
            <a:endParaRPr lang="cs-CZ" sz="3200">
              <a:latin typeface="Calibri" pitchFamily="34" charset="0"/>
            </a:endParaRPr>
          </a:p>
        </p:txBody>
      </p:sp>
      <p:sp>
        <p:nvSpPr>
          <p:cNvPr id="150" name="AutoShape 24">
            <a:hlinkClick r:id="" action="ppaction://noaction"/>
          </p:cNvPr>
          <p:cNvSpPr>
            <a:spLocks noChangeArrowheads="1"/>
          </p:cNvSpPr>
          <p:nvPr/>
        </p:nvSpPr>
        <p:spPr bwMode="auto">
          <a:xfrm rot="5400000">
            <a:off x="2263775"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rot="10800000" vert="eaVert" wrap="none" anchor="ctr"/>
          <a:lstStyle/>
          <a:p>
            <a:pPr algn="ctr"/>
            <a:endParaRPr lang="cs-CZ" sz="3200">
              <a:latin typeface="Calibri" pitchFamily="34" charset="0"/>
            </a:endParaRPr>
          </a:p>
        </p:txBody>
      </p:sp>
      <p:sp>
        <p:nvSpPr>
          <p:cNvPr id="151" name="AutoShape 25"/>
          <p:cNvSpPr>
            <a:spLocks noChangeArrowheads="1"/>
          </p:cNvSpPr>
          <p:nvPr/>
        </p:nvSpPr>
        <p:spPr bwMode="auto">
          <a:xfrm rot="5400000">
            <a:off x="1798637"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2" name="AutoShape 26">
            <a:hlinkClick r:id="" action="ppaction://noaction"/>
          </p:cNvPr>
          <p:cNvSpPr>
            <a:spLocks noChangeArrowheads="1"/>
          </p:cNvSpPr>
          <p:nvPr/>
        </p:nvSpPr>
        <p:spPr bwMode="auto">
          <a:xfrm rot="5400000">
            <a:off x="4064000" y="538956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3" name="AutoShape 27">
            <a:hlinkClick r:id="" action="ppaction://noaction"/>
          </p:cNvPr>
          <p:cNvSpPr>
            <a:spLocks noChangeArrowheads="1"/>
          </p:cNvSpPr>
          <p:nvPr/>
        </p:nvSpPr>
        <p:spPr bwMode="auto">
          <a:xfrm rot="5400000">
            <a:off x="3149600"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4" name="AutoShape 28">
            <a:hlinkClick r:id="" action="ppaction://noaction"/>
          </p:cNvPr>
          <p:cNvSpPr>
            <a:spLocks noChangeArrowheads="1"/>
          </p:cNvSpPr>
          <p:nvPr/>
        </p:nvSpPr>
        <p:spPr bwMode="auto">
          <a:xfrm rot="5400000">
            <a:off x="2698750"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5" name="AutoShape 29">
            <a:hlinkClick r:id="" action="ppaction://noaction"/>
          </p:cNvPr>
          <p:cNvSpPr>
            <a:spLocks noChangeArrowheads="1"/>
          </p:cNvSpPr>
          <p:nvPr/>
        </p:nvSpPr>
        <p:spPr bwMode="auto">
          <a:xfrm rot="5400000">
            <a:off x="3598862"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6" name="AutoShape 30"/>
          <p:cNvSpPr>
            <a:spLocks noChangeArrowheads="1"/>
          </p:cNvSpPr>
          <p:nvPr/>
        </p:nvSpPr>
        <p:spPr bwMode="auto">
          <a:xfrm rot="5400000">
            <a:off x="2262187"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7" name="AutoShape 31"/>
          <p:cNvSpPr>
            <a:spLocks noChangeArrowheads="1"/>
          </p:cNvSpPr>
          <p:nvPr/>
        </p:nvSpPr>
        <p:spPr bwMode="auto">
          <a:xfrm rot="5400000">
            <a:off x="3162300"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8" name="AutoShape 32"/>
          <p:cNvSpPr>
            <a:spLocks noChangeArrowheads="1"/>
          </p:cNvSpPr>
          <p:nvPr/>
        </p:nvSpPr>
        <p:spPr bwMode="auto">
          <a:xfrm rot="5400000">
            <a:off x="2711450"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59" name="AutoShape 46">
            <a:hlinkClick r:id="" action="ppaction://noaction"/>
          </p:cNvPr>
          <p:cNvSpPr>
            <a:spLocks noChangeArrowheads="1"/>
          </p:cNvSpPr>
          <p:nvPr/>
        </p:nvSpPr>
        <p:spPr bwMode="auto">
          <a:xfrm rot="5400000">
            <a:off x="4970462"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0" name="AutoShape 47">
            <a:hlinkClick r:id="" action="ppaction://noaction"/>
          </p:cNvPr>
          <p:cNvSpPr>
            <a:spLocks noChangeArrowheads="1"/>
          </p:cNvSpPr>
          <p:nvPr/>
        </p:nvSpPr>
        <p:spPr bwMode="auto">
          <a:xfrm rot="5400000">
            <a:off x="4513262"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1" name="AutoShape 48"/>
          <p:cNvSpPr>
            <a:spLocks noChangeArrowheads="1"/>
          </p:cNvSpPr>
          <p:nvPr/>
        </p:nvSpPr>
        <p:spPr bwMode="auto">
          <a:xfrm rot="5400000">
            <a:off x="4062412"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2" name="AutoShape 49"/>
          <p:cNvSpPr>
            <a:spLocks noChangeArrowheads="1"/>
          </p:cNvSpPr>
          <p:nvPr/>
        </p:nvSpPr>
        <p:spPr bwMode="auto">
          <a:xfrm rot="5400000">
            <a:off x="3611562"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3" name="AutoShape 50"/>
          <p:cNvSpPr>
            <a:spLocks noChangeArrowheads="1"/>
          </p:cNvSpPr>
          <p:nvPr/>
        </p:nvSpPr>
        <p:spPr bwMode="auto">
          <a:xfrm rot="5400000">
            <a:off x="3162300"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4" name="AutoShape 51">
            <a:hlinkClick r:id="" action="ppaction://noaction"/>
          </p:cNvPr>
          <p:cNvSpPr>
            <a:spLocks noChangeArrowheads="1"/>
          </p:cNvSpPr>
          <p:nvPr/>
        </p:nvSpPr>
        <p:spPr bwMode="auto">
          <a:xfrm rot="5400000">
            <a:off x="5881687"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5" name="AutoShape 52">
            <a:hlinkClick r:id="" action="ppaction://noaction"/>
          </p:cNvPr>
          <p:cNvSpPr>
            <a:spLocks noChangeArrowheads="1"/>
          </p:cNvSpPr>
          <p:nvPr/>
        </p:nvSpPr>
        <p:spPr bwMode="auto">
          <a:xfrm rot="5400000">
            <a:off x="5418137" y="46243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6" name="AutoShape 53"/>
          <p:cNvSpPr>
            <a:spLocks noChangeArrowheads="1"/>
          </p:cNvSpPr>
          <p:nvPr/>
        </p:nvSpPr>
        <p:spPr bwMode="auto">
          <a:xfrm rot="5400000">
            <a:off x="4962525"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7" name="AutoShape 54"/>
          <p:cNvSpPr>
            <a:spLocks noChangeArrowheads="1"/>
          </p:cNvSpPr>
          <p:nvPr/>
        </p:nvSpPr>
        <p:spPr bwMode="auto">
          <a:xfrm rot="5400000">
            <a:off x="4511675"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8" name="AutoShape 55"/>
          <p:cNvSpPr>
            <a:spLocks noChangeArrowheads="1"/>
          </p:cNvSpPr>
          <p:nvPr/>
        </p:nvSpPr>
        <p:spPr bwMode="auto">
          <a:xfrm rot="5400000">
            <a:off x="4062412"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69" name="AutoShape 56"/>
          <p:cNvSpPr>
            <a:spLocks noChangeArrowheads="1"/>
          </p:cNvSpPr>
          <p:nvPr/>
        </p:nvSpPr>
        <p:spPr bwMode="auto">
          <a:xfrm rot="5400000">
            <a:off x="3611562" y="145732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0" name="AutoShape 57">
            <a:hlinkClick r:id="" action="ppaction://noaction"/>
          </p:cNvPr>
          <p:cNvSpPr>
            <a:spLocks noChangeArrowheads="1"/>
          </p:cNvSpPr>
          <p:nvPr/>
        </p:nvSpPr>
        <p:spPr bwMode="auto">
          <a:xfrm rot="5400000">
            <a:off x="6781800"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1" name="AutoShape 58">
            <a:hlinkClick r:id="" action="ppaction://noaction"/>
          </p:cNvPr>
          <p:cNvSpPr>
            <a:spLocks noChangeArrowheads="1"/>
          </p:cNvSpPr>
          <p:nvPr/>
        </p:nvSpPr>
        <p:spPr bwMode="auto">
          <a:xfrm rot="5400000">
            <a:off x="6318250"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2" name="AutoShape 59"/>
          <p:cNvSpPr>
            <a:spLocks noChangeArrowheads="1"/>
          </p:cNvSpPr>
          <p:nvPr/>
        </p:nvSpPr>
        <p:spPr bwMode="auto">
          <a:xfrm rot="5400000">
            <a:off x="5862637"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3" name="AutoShape 60"/>
          <p:cNvSpPr>
            <a:spLocks noChangeArrowheads="1"/>
          </p:cNvSpPr>
          <p:nvPr/>
        </p:nvSpPr>
        <p:spPr bwMode="auto">
          <a:xfrm rot="5400000">
            <a:off x="5413375"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4" name="AutoShape 61"/>
          <p:cNvSpPr>
            <a:spLocks noChangeArrowheads="1"/>
          </p:cNvSpPr>
          <p:nvPr/>
        </p:nvSpPr>
        <p:spPr bwMode="auto">
          <a:xfrm rot="5400000">
            <a:off x="4976812"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5" name="AutoShape 62"/>
          <p:cNvSpPr>
            <a:spLocks noChangeArrowheads="1"/>
          </p:cNvSpPr>
          <p:nvPr/>
        </p:nvSpPr>
        <p:spPr bwMode="auto">
          <a:xfrm rot="5400000">
            <a:off x="4513262" y="145732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76" name="AutoShape 63"/>
          <p:cNvSpPr>
            <a:spLocks noChangeArrowheads="1"/>
          </p:cNvSpPr>
          <p:nvPr/>
        </p:nvSpPr>
        <p:spPr bwMode="auto">
          <a:xfrm rot="5400000">
            <a:off x="4067175" y="66516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1" name="AutoShape 23"/>
          <p:cNvSpPr>
            <a:spLocks noChangeArrowheads="1"/>
          </p:cNvSpPr>
          <p:nvPr/>
        </p:nvSpPr>
        <p:spPr bwMode="auto">
          <a:xfrm rot="5400000">
            <a:off x="1347787"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rot="10800000" vert="eaVert" wrap="none" anchor="ctr"/>
          <a:lstStyle/>
          <a:p>
            <a:pPr algn="ctr">
              <a:defRPr/>
            </a:pPr>
            <a:endParaRPr lang="cs-CZ" sz="3200" dirty="0">
              <a:latin typeface="Calibri" pitchFamily="34" charset="0"/>
            </a:endParaRPr>
          </a:p>
        </p:txBody>
      </p:sp>
      <p:sp>
        <p:nvSpPr>
          <p:cNvPr id="122" name="AutoShape 24">
            <a:hlinkClick r:id="" action="ppaction://noaction"/>
          </p:cNvPr>
          <p:cNvSpPr>
            <a:spLocks noChangeArrowheads="1"/>
          </p:cNvSpPr>
          <p:nvPr/>
        </p:nvSpPr>
        <p:spPr bwMode="auto">
          <a:xfrm rot="5400000">
            <a:off x="2262187"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rot="10800000" vert="eaVert" wrap="none" anchor="ctr"/>
          <a:lstStyle/>
          <a:p>
            <a:pPr algn="ctr">
              <a:defRPr/>
            </a:pPr>
            <a:endParaRPr lang="cs-CZ" sz="3200" dirty="0">
              <a:latin typeface="Calibri" pitchFamily="34" charset="0"/>
            </a:endParaRPr>
          </a:p>
        </p:txBody>
      </p:sp>
      <p:sp>
        <p:nvSpPr>
          <p:cNvPr id="123" name="AutoShape 25"/>
          <p:cNvSpPr>
            <a:spLocks noChangeArrowheads="1"/>
          </p:cNvSpPr>
          <p:nvPr/>
        </p:nvSpPr>
        <p:spPr bwMode="auto">
          <a:xfrm rot="5400000">
            <a:off x="1797050"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4" name="AutoShape 26">
            <a:hlinkClick r:id="" action="ppaction://noaction"/>
          </p:cNvPr>
          <p:cNvSpPr>
            <a:spLocks noChangeArrowheads="1"/>
          </p:cNvSpPr>
          <p:nvPr/>
        </p:nvSpPr>
        <p:spPr bwMode="auto">
          <a:xfrm rot="5400000">
            <a:off x="4060825" y="538956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5" name="AutoShape 27">
            <a:hlinkClick r:id="" action="ppaction://noaction"/>
          </p:cNvPr>
          <p:cNvSpPr>
            <a:spLocks noChangeArrowheads="1"/>
          </p:cNvSpPr>
          <p:nvPr/>
        </p:nvSpPr>
        <p:spPr bwMode="auto">
          <a:xfrm rot="5400000">
            <a:off x="3146425"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6" name="AutoShape 28">
            <a:hlinkClick r:id="" action="ppaction://noaction"/>
          </p:cNvPr>
          <p:cNvSpPr>
            <a:spLocks noChangeArrowheads="1"/>
          </p:cNvSpPr>
          <p:nvPr/>
        </p:nvSpPr>
        <p:spPr bwMode="auto">
          <a:xfrm rot="5400000">
            <a:off x="2697162"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7" name="AutoShape 29">
            <a:hlinkClick r:id="" action="ppaction://noaction"/>
          </p:cNvPr>
          <p:cNvSpPr>
            <a:spLocks noChangeArrowheads="1"/>
          </p:cNvSpPr>
          <p:nvPr/>
        </p:nvSpPr>
        <p:spPr bwMode="auto">
          <a:xfrm rot="5400000">
            <a:off x="3597275"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8" name="AutoShape 30"/>
          <p:cNvSpPr>
            <a:spLocks noChangeArrowheads="1"/>
          </p:cNvSpPr>
          <p:nvPr/>
        </p:nvSpPr>
        <p:spPr bwMode="auto">
          <a:xfrm rot="5400000">
            <a:off x="2247900"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9" name="AutoShape 31"/>
          <p:cNvSpPr>
            <a:spLocks noChangeArrowheads="1"/>
          </p:cNvSpPr>
          <p:nvPr/>
        </p:nvSpPr>
        <p:spPr bwMode="auto">
          <a:xfrm rot="5400000">
            <a:off x="3146425"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0" name="AutoShape 32"/>
          <p:cNvSpPr>
            <a:spLocks noChangeArrowheads="1"/>
          </p:cNvSpPr>
          <p:nvPr/>
        </p:nvSpPr>
        <p:spPr bwMode="auto">
          <a:xfrm rot="5400000">
            <a:off x="2709862"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1" name="AutoShape 46">
            <a:hlinkClick r:id="" action="ppaction://noaction"/>
          </p:cNvPr>
          <p:cNvSpPr>
            <a:spLocks noChangeArrowheads="1"/>
          </p:cNvSpPr>
          <p:nvPr/>
        </p:nvSpPr>
        <p:spPr bwMode="auto">
          <a:xfrm rot="5400000">
            <a:off x="4968875"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2" name="AutoShape 47">
            <a:hlinkClick r:id="" action="ppaction://noaction"/>
          </p:cNvPr>
          <p:cNvSpPr>
            <a:spLocks noChangeArrowheads="1"/>
          </p:cNvSpPr>
          <p:nvPr/>
        </p:nvSpPr>
        <p:spPr bwMode="auto">
          <a:xfrm rot="5400000">
            <a:off x="4511675"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3" name="AutoShape 48"/>
          <p:cNvSpPr>
            <a:spLocks noChangeArrowheads="1"/>
          </p:cNvSpPr>
          <p:nvPr/>
        </p:nvSpPr>
        <p:spPr bwMode="auto">
          <a:xfrm rot="5400000">
            <a:off x="4046537"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4" name="AutoShape 49"/>
          <p:cNvSpPr>
            <a:spLocks noChangeArrowheads="1"/>
          </p:cNvSpPr>
          <p:nvPr/>
        </p:nvSpPr>
        <p:spPr bwMode="auto">
          <a:xfrm rot="5400000">
            <a:off x="3597275"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5" name="AutoShape 50"/>
          <p:cNvSpPr>
            <a:spLocks noChangeArrowheads="1"/>
          </p:cNvSpPr>
          <p:nvPr/>
        </p:nvSpPr>
        <p:spPr bwMode="auto">
          <a:xfrm rot="5400000">
            <a:off x="3160712"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6" name="AutoShape 51">
            <a:hlinkClick r:id="" action="ppaction://noaction"/>
          </p:cNvPr>
          <p:cNvSpPr>
            <a:spLocks noChangeArrowheads="1"/>
          </p:cNvSpPr>
          <p:nvPr/>
        </p:nvSpPr>
        <p:spPr bwMode="auto">
          <a:xfrm rot="5400000">
            <a:off x="5880100"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7" name="AutoShape 52">
            <a:hlinkClick r:id="" action="ppaction://noaction"/>
          </p:cNvPr>
          <p:cNvSpPr>
            <a:spLocks noChangeArrowheads="1"/>
          </p:cNvSpPr>
          <p:nvPr/>
        </p:nvSpPr>
        <p:spPr bwMode="auto">
          <a:xfrm rot="5400000">
            <a:off x="5416550" y="46243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8" name="AutoShape 53"/>
          <p:cNvSpPr>
            <a:spLocks noChangeArrowheads="1"/>
          </p:cNvSpPr>
          <p:nvPr/>
        </p:nvSpPr>
        <p:spPr bwMode="auto">
          <a:xfrm rot="5400000">
            <a:off x="4960937"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39" name="AutoShape 54"/>
          <p:cNvSpPr>
            <a:spLocks noChangeArrowheads="1"/>
          </p:cNvSpPr>
          <p:nvPr/>
        </p:nvSpPr>
        <p:spPr bwMode="auto">
          <a:xfrm rot="5400000">
            <a:off x="4511675"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0" name="AutoShape 55"/>
          <p:cNvSpPr>
            <a:spLocks noChangeArrowheads="1"/>
          </p:cNvSpPr>
          <p:nvPr/>
        </p:nvSpPr>
        <p:spPr bwMode="auto">
          <a:xfrm rot="5400000">
            <a:off x="4060825"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1" name="AutoShape 56"/>
          <p:cNvSpPr>
            <a:spLocks noChangeArrowheads="1"/>
          </p:cNvSpPr>
          <p:nvPr/>
        </p:nvSpPr>
        <p:spPr bwMode="auto">
          <a:xfrm rot="5400000">
            <a:off x="3609975" y="145732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2" name="AutoShape 57">
            <a:hlinkClick r:id="" action="ppaction://noaction"/>
          </p:cNvPr>
          <p:cNvSpPr>
            <a:spLocks noChangeArrowheads="1"/>
          </p:cNvSpPr>
          <p:nvPr/>
        </p:nvSpPr>
        <p:spPr bwMode="auto">
          <a:xfrm rot="5400000">
            <a:off x="6780212"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3" name="AutoShape 58">
            <a:hlinkClick r:id="" action="ppaction://noaction"/>
          </p:cNvPr>
          <p:cNvSpPr>
            <a:spLocks noChangeArrowheads="1"/>
          </p:cNvSpPr>
          <p:nvPr/>
        </p:nvSpPr>
        <p:spPr bwMode="auto">
          <a:xfrm rot="5400000">
            <a:off x="6316662"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4" name="AutoShape 59"/>
          <p:cNvSpPr>
            <a:spLocks noChangeArrowheads="1"/>
          </p:cNvSpPr>
          <p:nvPr/>
        </p:nvSpPr>
        <p:spPr bwMode="auto">
          <a:xfrm rot="5400000">
            <a:off x="5861050"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5" name="AutoShape 60"/>
          <p:cNvSpPr>
            <a:spLocks noChangeArrowheads="1"/>
          </p:cNvSpPr>
          <p:nvPr/>
        </p:nvSpPr>
        <p:spPr bwMode="auto">
          <a:xfrm rot="5400000">
            <a:off x="5411787"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6" name="AutoShape 61"/>
          <p:cNvSpPr>
            <a:spLocks noChangeArrowheads="1"/>
          </p:cNvSpPr>
          <p:nvPr/>
        </p:nvSpPr>
        <p:spPr bwMode="auto">
          <a:xfrm rot="5400000">
            <a:off x="4975225"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7" name="AutoShape 62"/>
          <p:cNvSpPr>
            <a:spLocks noChangeArrowheads="1"/>
          </p:cNvSpPr>
          <p:nvPr/>
        </p:nvSpPr>
        <p:spPr bwMode="auto">
          <a:xfrm rot="5400000">
            <a:off x="4511675" y="145732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48" name="AutoShape 63"/>
          <p:cNvSpPr>
            <a:spLocks noChangeArrowheads="1"/>
          </p:cNvSpPr>
          <p:nvPr/>
        </p:nvSpPr>
        <p:spPr bwMode="auto">
          <a:xfrm rot="5400000">
            <a:off x="4065587" y="66516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3" name="AutoShape 23"/>
          <p:cNvSpPr>
            <a:spLocks noChangeArrowheads="1"/>
          </p:cNvSpPr>
          <p:nvPr/>
        </p:nvSpPr>
        <p:spPr bwMode="auto">
          <a:xfrm rot="5400000">
            <a:off x="1347787"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rot="10800000" vert="eaVert" wrap="none" anchor="ctr"/>
          <a:lstStyle/>
          <a:p>
            <a:pPr algn="ctr"/>
            <a:endParaRPr lang="cs-CZ" sz="3200">
              <a:latin typeface="Calibri" pitchFamily="34" charset="0"/>
            </a:endParaRPr>
          </a:p>
        </p:txBody>
      </p:sp>
      <p:sp>
        <p:nvSpPr>
          <p:cNvPr id="94" name="AutoShape 24">
            <a:hlinkClick r:id="" action="ppaction://noaction"/>
          </p:cNvPr>
          <p:cNvSpPr>
            <a:spLocks noChangeArrowheads="1"/>
          </p:cNvSpPr>
          <p:nvPr/>
        </p:nvSpPr>
        <p:spPr bwMode="auto">
          <a:xfrm rot="5400000">
            <a:off x="2262187"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rot="10800000" vert="eaVert" wrap="none" anchor="ctr"/>
          <a:lstStyle/>
          <a:p>
            <a:pPr algn="ctr"/>
            <a:endParaRPr lang="cs-CZ" sz="3200">
              <a:latin typeface="Calibri" pitchFamily="34" charset="0"/>
            </a:endParaRPr>
          </a:p>
        </p:txBody>
      </p:sp>
      <p:sp>
        <p:nvSpPr>
          <p:cNvPr id="95" name="AutoShape 25"/>
          <p:cNvSpPr>
            <a:spLocks noChangeArrowheads="1"/>
          </p:cNvSpPr>
          <p:nvPr/>
        </p:nvSpPr>
        <p:spPr bwMode="auto">
          <a:xfrm rot="5400000">
            <a:off x="1797050"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6" name="AutoShape 26">
            <a:hlinkClick r:id="" action="ppaction://noaction"/>
          </p:cNvPr>
          <p:cNvSpPr>
            <a:spLocks noChangeArrowheads="1"/>
          </p:cNvSpPr>
          <p:nvPr/>
        </p:nvSpPr>
        <p:spPr bwMode="auto">
          <a:xfrm rot="5400000">
            <a:off x="4060825" y="538956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7" name="AutoShape 27">
            <a:hlinkClick r:id="" action="ppaction://noaction"/>
          </p:cNvPr>
          <p:cNvSpPr>
            <a:spLocks noChangeArrowheads="1"/>
          </p:cNvSpPr>
          <p:nvPr/>
        </p:nvSpPr>
        <p:spPr bwMode="auto">
          <a:xfrm rot="5400000">
            <a:off x="3146425"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8" name="AutoShape 28">
            <a:hlinkClick r:id="" action="ppaction://noaction"/>
          </p:cNvPr>
          <p:cNvSpPr>
            <a:spLocks noChangeArrowheads="1"/>
          </p:cNvSpPr>
          <p:nvPr/>
        </p:nvSpPr>
        <p:spPr bwMode="auto">
          <a:xfrm rot="5400000">
            <a:off x="2697162"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9" name="AutoShape 29">
            <a:hlinkClick r:id="" action="ppaction://noaction"/>
          </p:cNvPr>
          <p:cNvSpPr>
            <a:spLocks noChangeArrowheads="1"/>
          </p:cNvSpPr>
          <p:nvPr/>
        </p:nvSpPr>
        <p:spPr bwMode="auto">
          <a:xfrm rot="5400000">
            <a:off x="3597275"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0" name="AutoShape 30"/>
          <p:cNvSpPr>
            <a:spLocks noChangeArrowheads="1"/>
          </p:cNvSpPr>
          <p:nvPr/>
        </p:nvSpPr>
        <p:spPr bwMode="auto">
          <a:xfrm rot="5400000">
            <a:off x="2247900"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1" name="AutoShape 31"/>
          <p:cNvSpPr>
            <a:spLocks noChangeArrowheads="1"/>
          </p:cNvSpPr>
          <p:nvPr/>
        </p:nvSpPr>
        <p:spPr bwMode="auto">
          <a:xfrm rot="5400000">
            <a:off x="3146425"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2" name="AutoShape 32"/>
          <p:cNvSpPr>
            <a:spLocks noChangeArrowheads="1"/>
          </p:cNvSpPr>
          <p:nvPr/>
        </p:nvSpPr>
        <p:spPr bwMode="auto">
          <a:xfrm rot="5400000">
            <a:off x="2709862"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3" name="AutoShape 46">
            <a:hlinkClick r:id="" action="ppaction://noaction"/>
          </p:cNvPr>
          <p:cNvSpPr>
            <a:spLocks noChangeArrowheads="1"/>
          </p:cNvSpPr>
          <p:nvPr/>
        </p:nvSpPr>
        <p:spPr bwMode="auto">
          <a:xfrm rot="5400000">
            <a:off x="4968875"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4" name="AutoShape 47">
            <a:hlinkClick r:id="" action="ppaction://noaction"/>
          </p:cNvPr>
          <p:cNvSpPr>
            <a:spLocks noChangeArrowheads="1"/>
          </p:cNvSpPr>
          <p:nvPr/>
        </p:nvSpPr>
        <p:spPr bwMode="auto">
          <a:xfrm rot="5400000">
            <a:off x="4511675"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5" name="AutoShape 48"/>
          <p:cNvSpPr>
            <a:spLocks noChangeArrowheads="1"/>
          </p:cNvSpPr>
          <p:nvPr/>
        </p:nvSpPr>
        <p:spPr bwMode="auto">
          <a:xfrm rot="5400000">
            <a:off x="4046537"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6" name="AutoShape 49"/>
          <p:cNvSpPr>
            <a:spLocks noChangeArrowheads="1"/>
          </p:cNvSpPr>
          <p:nvPr/>
        </p:nvSpPr>
        <p:spPr bwMode="auto">
          <a:xfrm rot="5400000">
            <a:off x="3597275"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7" name="AutoShape 50"/>
          <p:cNvSpPr>
            <a:spLocks noChangeArrowheads="1"/>
          </p:cNvSpPr>
          <p:nvPr/>
        </p:nvSpPr>
        <p:spPr bwMode="auto">
          <a:xfrm rot="5400000">
            <a:off x="3160712"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8" name="AutoShape 51">
            <a:hlinkClick r:id="" action="ppaction://noaction"/>
          </p:cNvPr>
          <p:cNvSpPr>
            <a:spLocks noChangeArrowheads="1"/>
          </p:cNvSpPr>
          <p:nvPr/>
        </p:nvSpPr>
        <p:spPr bwMode="auto">
          <a:xfrm rot="5400000">
            <a:off x="5880100"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09" name="AutoShape 52">
            <a:hlinkClick r:id="" action="ppaction://noaction"/>
          </p:cNvPr>
          <p:cNvSpPr>
            <a:spLocks noChangeArrowheads="1"/>
          </p:cNvSpPr>
          <p:nvPr/>
        </p:nvSpPr>
        <p:spPr bwMode="auto">
          <a:xfrm rot="5400000">
            <a:off x="5416550" y="46243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0" name="AutoShape 53"/>
          <p:cNvSpPr>
            <a:spLocks noChangeArrowheads="1"/>
          </p:cNvSpPr>
          <p:nvPr/>
        </p:nvSpPr>
        <p:spPr bwMode="auto">
          <a:xfrm rot="5400000">
            <a:off x="4960937"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1" name="AutoShape 54"/>
          <p:cNvSpPr>
            <a:spLocks noChangeArrowheads="1"/>
          </p:cNvSpPr>
          <p:nvPr/>
        </p:nvSpPr>
        <p:spPr bwMode="auto">
          <a:xfrm rot="5400000">
            <a:off x="4511675"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2" name="AutoShape 55"/>
          <p:cNvSpPr>
            <a:spLocks noChangeArrowheads="1"/>
          </p:cNvSpPr>
          <p:nvPr/>
        </p:nvSpPr>
        <p:spPr bwMode="auto">
          <a:xfrm rot="5400000">
            <a:off x="4060825"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3" name="AutoShape 56"/>
          <p:cNvSpPr>
            <a:spLocks noChangeArrowheads="1"/>
          </p:cNvSpPr>
          <p:nvPr/>
        </p:nvSpPr>
        <p:spPr bwMode="auto">
          <a:xfrm rot="5400000">
            <a:off x="3609975" y="145732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4" name="AutoShape 57">
            <a:hlinkClick r:id="" action="ppaction://noaction"/>
          </p:cNvPr>
          <p:cNvSpPr>
            <a:spLocks noChangeArrowheads="1"/>
          </p:cNvSpPr>
          <p:nvPr/>
        </p:nvSpPr>
        <p:spPr bwMode="auto">
          <a:xfrm rot="5400000">
            <a:off x="6780212" y="54133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5" name="AutoShape 58">
            <a:hlinkClick r:id="" action="ppaction://noaction"/>
          </p:cNvPr>
          <p:cNvSpPr>
            <a:spLocks noChangeArrowheads="1"/>
          </p:cNvSpPr>
          <p:nvPr/>
        </p:nvSpPr>
        <p:spPr bwMode="auto">
          <a:xfrm rot="5400000">
            <a:off x="6316662" y="462597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6" name="AutoShape 59"/>
          <p:cNvSpPr>
            <a:spLocks noChangeArrowheads="1"/>
          </p:cNvSpPr>
          <p:nvPr/>
        </p:nvSpPr>
        <p:spPr bwMode="auto">
          <a:xfrm rot="5400000">
            <a:off x="5846762" y="383381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7" name="AutoShape 60"/>
          <p:cNvSpPr>
            <a:spLocks noChangeArrowheads="1"/>
          </p:cNvSpPr>
          <p:nvPr/>
        </p:nvSpPr>
        <p:spPr bwMode="auto">
          <a:xfrm rot="5400000">
            <a:off x="5411787" y="3041651"/>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8" name="AutoShape 61"/>
          <p:cNvSpPr>
            <a:spLocks noChangeArrowheads="1"/>
          </p:cNvSpPr>
          <p:nvPr/>
        </p:nvSpPr>
        <p:spPr bwMode="auto">
          <a:xfrm rot="5400000">
            <a:off x="4975225" y="2249488"/>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19" name="AutoShape 62"/>
          <p:cNvSpPr>
            <a:spLocks noChangeArrowheads="1"/>
          </p:cNvSpPr>
          <p:nvPr/>
        </p:nvSpPr>
        <p:spPr bwMode="auto">
          <a:xfrm rot="5400000">
            <a:off x="4511675" y="1457326"/>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120" name="AutoShape 63"/>
          <p:cNvSpPr>
            <a:spLocks noChangeArrowheads="1"/>
          </p:cNvSpPr>
          <p:nvPr/>
        </p:nvSpPr>
        <p:spPr bwMode="auto">
          <a:xfrm rot="5400000">
            <a:off x="4065587" y="665163"/>
            <a:ext cx="1057275" cy="914400"/>
          </a:xfrm>
          <a:prstGeom prst="hexagon">
            <a:avLst>
              <a:gd name="adj" fmla="val 28906"/>
              <a:gd name="vf" fmla="val 115470"/>
            </a:avLst>
          </a:prstGeom>
          <a:solidFill>
            <a:srgbClr val="FFFF00"/>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65" name="AutoShape 23"/>
          <p:cNvSpPr>
            <a:spLocks noChangeArrowheads="1"/>
          </p:cNvSpPr>
          <p:nvPr/>
        </p:nvSpPr>
        <p:spPr bwMode="auto">
          <a:xfrm rot="5400000">
            <a:off x="1347787"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rot="10800000" vert="eaVert" wrap="none" anchor="ctr"/>
          <a:lstStyle/>
          <a:p>
            <a:pPr algn="ctr">
              <a:defRPr/>
            </a:pPr>
            <a:endParaRPr lang="cs-CZ" sz="3200" dirty="0">
              <a:latin typeface="Calibri" pitchFamily="34" charset="0"/>
            </a:endParaRPr>
          </a:p>
        </p:txBody>
      </p:sp>
      <p:sp>
        <p:nvSpPr>
          <p:cNvPr id="66" name="AutoShape 24">
            <a:hlinkClick r:id="" action="ppaction://noaction"/>
          </p:cNvPr>
          <p:cNvSpPr>
            <a:spLocks noChangeArrowheads="1"/>
          </p:cNvSpPr>
          <p:nvPr/>
        </p:nvSpPr>
        <p:spPr bwMode="auto">
          <a:xfrm rot="5400000">
            <a:off x="2262187"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rot="10800000" vert="eaVert" wrap="none" anchor="ctr"/>
          <a:lstStyle/>
          <a:p>
            <a:pPr algn="ctr">
              <a:defRPr/>
            </a:pPr>
            <a:endParaRPr lang="cs-CZ" sz="3200" dirty="0">
              <a:latin typeface="Calibri" pitchFamily="34" charset="0"/>
            </a:endParaRPr>
          </a:p>
        </p:txBody>
      </p:sp>
      <p:sp>
        <p:nvSpPr>
          <p:cNvPr id="67" name="AutoShape 25"/>
          <p:cNvSpPr>
            <a:spLocks noChangeArrowheads="1"/>
          </p:cNvSpPr>
          <p:nvPr/>
        </p:nvSpPr>
        <p:spPr bwMode="auto">
          <a:xfrm rot="5400000">
            <a:off x="1797050"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68" name="AutoShape 26">
            <a:hlinkClick r:id="" action="ppaction://noaction"/>
          </p:cNvPr>
          <p:cNvSpPr>
            <a:spLocks noChangeArrowheads="1"/>
          </p:cNvSpPr>
          <p:nvPr/>
        </p:nvSpPr>
        <p:spPr bwMode="auto">
          <a:xfrm rot="5400000">
            <a:off x="4060825" y="538956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69" name="AutoShape 27">
            <a:hlinkClick r:id="" action="ppaction://noaction"/>
          </p:cNvPr>
          <p:cNvSpPr>
            <a:spLocks noChangeArrowheads="1"/>
          </p:cNvSpPr>
          <p:nvPr/>
        </p:nvSpPr>
        <p:spPr bwMode="auto">
          <a:xfrm rot="5400000">
            <a:off x="3146425"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0" name="AutoShape 28">
            <a:hlinkClick r:id="" action="ppaction://noaction"/>
          </p:cNvPr>
          <p:cNvSpPr>
            <a:spLocks noChangeArrowheads="1"/>
          </p:cNvSpPr>
          <p:nvPr/>
        </p:nvSpPr>
        <p:spPr bwMode="auto">
          <a:xfrm rot="5400000">
            <a:off x="2697162"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1" name="AutoShape 29">
            <a:hlinkClick r:id="" action="ppaction://noaction"/>
          </p:cNvPr>
          <p:cNvSpPr>
            <a:spLocks noChangeArrowheads="1"/>
          </p:cNvSpPr>
          <p:nvPr/>
        </p:nvSpPr>
        <p:spPr bwMode="auto">
          <a:xfrm rot="5400000">
            <a:off x="3597275"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2" name="AutoShape 30"/>
          <p:cNvSpPr>
            <a:spLocks noChangeArrowheads="1"/>
          </p:cNvSpPr>
          <p:nvPr/>
        </p:nvSpPr>
        <p:spPr bwMode="auto">
          <a:xfrm rot="5400000">
            <a:off x="2247900"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3" name="AutoShape 31"/>
          <p:cNvSpPr>
            <a:spLocks noChangeArrowheads="1"/>
          </p:cNvSpPr>
          <p:nvPr/>
        </p:nvSpPr>
        <p:spPr bwMode="auto">
          <a:xfrm rot="5400000">
            <a:off x="3146425"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4" name="AutoShape 32"/>
          <p:cNvSpPr>
            <a:spLocks noChangeArrowheads="1"/>
          </p:cNvSpPr>
          <p:nvPr/>
        </p:nvSpPr>
        <p:spPr bwMode="auto">
          <a:xfrm rot="5400000">
            <a:off x="2709862"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5" name="AutoShape 46">
            <a:hlinkClick r:id="" action="ppaction://noaction"/>
          </p:cNvPr>
          <p:cNvSpPr>
            <a:spLocks noChangeArrowheads="1"/>
          </p:cNvSpPr>
          <p:nvPr/>
        </p:nvSpPr>
        <p:spPr bwMode="auto">
          <a:xfrm rot="5400000">
            <a:off x="4968875"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6" name="AutoShape 47">
            <a:hlinkClick r:id="" action="ppaction://noaction"/>
          </p:cNvPr>
          <p:cNvSpPr>
            <a:spLocks noChangeArrowheads="1"/>
          </p:cNvSpPr>
          <p:nvPr/>
        </p:nvSpPr>
        <p:spPr bwMode="auto">
          <a:xfrm rot="5400000">
            <a:off x="4511675"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7" name="AutoShape 48"/>
          <p:cNvSpPr>
            <a:spLocks noChangeArrowheads="1"/>
          </p:cNvSpPr>
          <p:nvPr/>
        </p:nvSpPr>
        <p:spPr bwMode="auto">
          <a:xfrm rot="5400000">
            <a:off x="4046537"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8" name="AutoShape 49"/>
          <p:cNvSpPr>
            <a:spLocks noChangeArrowheads="1"/>
          </p:cNvSpPr>
          <p:nvPr/>
        </p:nvSpPr>
        <p:spPr bwMode="auto">
          <a:xfrm rot="5400000">
            <a:off x="3597275"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79" name="AutoShape 50"/>
          <p:cNvSpPr>
            <a:spLocks noChangeArrowheads="1"/>
          </p:cNvSpPr>
          <p:nvPr/>
        </p:nvSpPr>
        <p:spPr bwMode="auto">
          <a:xfrm rot="5400000">
            <a:off x="3160712"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0" name="AutoShape 51">
            <a:hlinkClick r:id="" action="ppaction://noaction"/>
          </p:cNvPr>
          <p:cNvSpPr>
            <a:spLocks noChangeArrowheads="1"/>
          </p:cNvSpPr>
          <p:nvPr/>
        </p:nvSpPr>
        <p:spPr bwMode="auto">
          <a:xfrm rot="5400000">
            <a:off x="5880100"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1" name="AutoShape 52">
            <a:hlinkClick r:id="" action="ppaction://noaction"/>
          </p:cNvPr>
          <p:cNvSpPr>
            <a:spLocks noChangeArrowheads="1"/>
          </p:cNvSpPr>
          <p:nvPr/>
        </p:nvSpPr>
        <p:spPr bwMode="auto">
          <a:xfrm rot="5400000">
            <a:off x="5416550" y="46243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2" name="AutoShape 53"/>
          <p:cNvSpPr>
            <a:spLocks noChangeArrowheads="1"/>
          </p:cNvSpPr>
          <p:nvPr/>
        </p:nvSpPr>
        <p:spPr bwMode="auto">
          <a:xfrm rot="5400000">
            <a:off x="4960937"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3" name="AutoShape 54"/>
          <p:cNvSpPr>
            <a:spLocks noChangeArrowheads="1"/>
          </p:cNvSpPr>
          <p:nvPr/>
        </p:nvSpPr>
        <p:spPr bwMode="auto">
          <a:xfrm rot="5400000">
            <a:off x="4511675"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4" name="AutoShape 55"/>
          <p:cNvSpPr>
            <a:spLocks noChangeArrowheads="1"/>
          </p:cNvSpPr>
          <p:nvPr/>
        </p:nvSpPr>
        <p:spPr bwMode="auto">
          <a:xfrm rot="5400000">
            <a:off x="4060825"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5" name="AutoShape 56"/>
          <p:cNvSpPr>
            <a:spLocks noChangeArrowheads="1"/>
          </p:cNvSpPr>
          <p:nvPr/>
        </p:nvSpPr>
        <p:spPr bwMode="auto">
          <a:xfrm rot="5400000">
            <a:off x="3609975" y="145732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6" name="AutoShape 57">
            <a:hlinkClick r:id="" action="ppaction://noaction"/>
          </p:cNvPr>
          <p:cNvSpPr>
            <a:spLocks noChangeArrowheads="1"/>
          </p:cNvSpPr>
          <p:nvPr/>
        </p:nvSpPr>
        <p:spPr bwMode="auto">
          <a:xfrm rot="5400000">
            <a:off x="6780212" y="54133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7" name="AutoShape 58">
            <a:hlinkClick r:id="" action="ppaction://noaction"/>
          </p:cNvPr>
          <p:cNvSpPr>
            <a:spLocks noChangeArrowheads="1"/>
          </p:cNvSpPr>
          <p:nvPr/>
        </p:nvSpPr>
        <p:spPr bwMode="auto">
          <a:xfrm rot="5400000">
            <a:off x="6316662" y="462597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8" name="AutoShape 59"/>
          <p:cNvSpPr>
            <a:spLocks noChangeArrowheads="1"/>
          </p:cNvSpPr>
          <p:nvPr/>
        </p:nvSpPr>
        <p:spPr bwMode="auto">
          <a:xfrm rot="5400000">
            <a:off x="5846762" y="383381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89" name="AutoShape 60"/>
          <p:cNvSpPr>
            <a:spLocks noChangeArrowheads="1"/>
          </p:cNvSpPr>
          <p:nvPr/>
        </p:nvSpPr>
        <p:spPr bwMode="auto">
          <a:xfrm rot="5400000">
            <a:off x="5411787" y="3041651"/>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0" name="AutoShape 61"/>
          <p:cNvSpPr>
            <a:spLocks noChangeArrowheads="1"/>
          </p:cNvSpPr>
          <p:nvPr/>
        </p:nvSpPr>
        <p:spPr bwMode="auto">
          <a:xfrm rot="5400000">
            <a:off x="4975225" y="2249488"/>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1" name="AutoShape 62"/>
          <p:cNvSpPr>
            <a:spLocks noChangeArrowheads="1"/>
          </p:cNvSpPr>
          <p:nvPr/>
        </p:nvSpPr>
        <p:spPr bwMode="auto">
          <a:xfrm rot="5400000">
            <a:off x="4511675" y="1457326"/>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92" name="AutoShape 63"/>
          <p:cNvSpPr>
            <a:spLocks noChangeArrowheads="1"/>
          </p:cNvSpPr>
          <p:nvPr/>
        </p:nvSpPr>
        <p:spPr bwMode="auto">
          <a:xfrm rot="5400000">
            <a:off x="4065587" y="665163"/>
            <a:ext cx="1057275" cy="914400"/>
          </a:xfrm>
          <a:prstGeom prst="hexagon">
            <a:avLst>
              <a:gd name="adj" fmla="val 28906"/>
              <a:gd name="vf" fmla="val 115470"/>
            </a:avLst>
          </a:prstGeom>
          <a:solidFill>
            <a:schemeClr val="accent6"/>
          </a:solidFill>
          <a:ln w="9525">
            <a:solidFill>
              <a:schemeClr val="tx1"/>
            </a:solidFill>
            <a:miter lim="800000"/>
            <a:headEnd/>
            <a:tailEnd/>
          </a:ln>
        </p:spPr>
        <p:txBody>
          <a:bodyPr vert="vert270" wrap="none" anchor="ctr"/>
          <a:lstStyle/>
          <a:p>
            <a:pPr algn="ctr">
              <a:defRPr/>
            </a:pPr>
            <a:endParaRPr lang="cs-CZ" sz="3200" dirty="0">
              <a:latin typeface="Calibri" pitchFamily="34" charset="0"/>
            </a:endParaRPr>
          </a:p>
        </p:txBody>
      </p:sp>
      <p:sp>
        <p:nvSpPr>
          <p:cNvPr id="37" name="AutoShape 23"/>
          <p:cNvSpPr>
            <a:spLocks noChangeArrowheads="1"/>
          </p:cNvSpPr>
          <p:nvPr/>
        </p:nvSpPr>
        <p:spPr bwMode="auto">
          <a:xfrm rot="5400000">
            <a:off x="1360487" y="541337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rot="10800000" vert="eaVert" wrap="none" anchor="ctr"/>
          <a:lstStyle/>
          <a:p>
            <a:pPr algn="ctr">
              <a:defRPr/>
            </a:pPr>
            <a:r>
              <a:rPr lang="cs-CZ" sz="3200" dirty="0">
                <a:latin typeface="Calibri" pitchFamily="34" charset="0"/>
              </a:rPr>
              <a:t>22</a:t>
            </a:r>
          </a:p>
        </p:txBody>
      </p:sp>
      <p:sp>
        <p:nvSpPr>
          <p:cNvPr id="38" name="AutoShape 24">
            <a:hlinkClick r:id="" action="ppaction://noaction"/>
          </p:cNvPr>
          <p:cNvSpPr>
            <a:spLocks noChangeArrowheads="1"/>
          </p:cNvSpPr>
          <p:nvPr/>
        </p:nvSpPr>
        <p:spPr bwMode="auto">
          <a:xfrm rot="5400000">
            <a:off x="2274887" y="541337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rot="10800000" vert="eaVert" wrap="none" anchor="ctr"/>
          <a:lstStyle/>
          <a:p>
            <a:pPr algn="ctr">
              <a:defRPr/>
            </a:pPr>
            <a:r>
              <a:rPr lang="cs-CZ" sz="3200" dirty="0">
                <a:latin typeface="Calibri" pitchFamily="34" charset="0"/>
              </a:rPr>
              <a:t>23</a:t>
            </a:r>
          </a:p>
        </p:txBody>
      </p:sp>
      <p:sp>
        <p:nvSpPr>
          <p:cNvPr id="39" name="AutoShape 25"/>
          <p:cNvSpPr>
            <a:spLocks noChangeArrowheads="1"/>
          </p:cNvSpPr>
          <p:nvPr/>
        </p:nvSpPr>
        <p:spPr bwMode="auto">
          <a:xfrm rot="5400000">
            <a:off x="1797061" y="46253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16</a:t>
            </a:r>
          </a:p>
        </p:txBody>
      </p:sp>
      <p:sp>
        <p:nvSpPr>
          <p:cNvPr id="40" name="AutoShape 26">
            <a:hlinkClick r:id="" action="ppaction://noaction"/>
          </p:cNvPr>
          <p:cNvSpPr>
            <a:spLocks noChangeArrowheads="1"/>
          </p:cNvSpPr>
          <p:nvPr/>
        </p:nvSpPr>
        <p:spPr bwMode="auto">
          <a:xfrm rot="5400000">
            <a:off x="4074312" y="5389897"/>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25</a:t>
            </a:r>
          </a:p>
        </p:txBody>
      </p:sp>
      <p:sp>
        <p:nvSpPr>
          <p:cNvPr id="41" name="AutoShape 27">
            <a:hlinkClick r:id="" action="ppaction://noaction"/>
          </p:cNvPr>
          <p:cNvSpPr>
            <a:spLocks noChangeArrowheads="1"/>
          </p:cNvSpPr>
          <p:nvPr/>
        </p:nvSpPr>
        <p:spPr bwMode="auto">
          <a:xfrm rot="5400000">
            <a:off x="3159911" y="54127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24</a:t>
            </a:r>
          </a:p>
        </p:txBody>
      </p:sp>
      <p:sp>
        <p:nvSpPr>
          <p:cNvPr id="42" name="AutoShape 28">
            <a:hlinkClick r:id="" action="ppaction://noaction"/>
          </p:cNvPr>
          <p:cNvSpPr>
            <a:spLocks noChangeArrowheads="1"/>
          </p:cNvSpPr>
          <p:nvPr/>
        </p:nvSpPr>
        <p:spPr bwMode="auto">
          <a:xfrm rot="5400000">
            <a:off x="2709861" y="46253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17</a:t>
            </a:r>
          </a:p>
        </p:txBody>
      </p:sp>
      <p:sp>
        <p:nvSpPr>
          <p:cNvPr id="43" name="AutoShape 29"/>
          <p:cNvSpPr>
            <a:spLocks noChangeArrowheads="1"/>
          </p:cNvSpPr>
          <p:nvPr/>
        </p:nvSpPr>
        <p:spPr bwMode="auto">
          <a:xfrm rot="5400000">
            <a:off x="3609961" y="46253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18</a:t>
            </a:r>
          </a:p>
        </p:txBody>
      </p:sp>
      <p:sp>
        <p:nvSpPr>
          <p:cNvPr id="44" name="AutoShape 30"/>
          <p:cNvSpPr>
            <a:spLocks noChangeArrowheads="1"/>
          </p:cNvSpPr>
          <p:nvPr/>
        </p:nvSpPr>
        <p:spPr bwMode="auto">
          <a:xfrm rot="5400000">
            <a:off x="2247111" y="383317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11</a:t>
            </a:r>
          </a:p>
        </p:txBody>
      </p:sp>
      <p:sp>
        <p:nvSpPr>
          <p:cNvPr id="45" name="AutoShape 31"/>
          <p:cNvSpPr>
            <a:spLocks noChangeArrowheads="1"/>
          </p:cNvSpPr>
          <p:nvPr/>
        </p:nvSpPr>
        <p:spPr bwMode="auto">
          <a:xfrm rot="5400000">
            <a:off x="3147211" y="383317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12</a:t>
            </a:r>
          </a:p>
        </p:txBody>
      </p:sp>
      <p:sp>
        <p:nvSpPr>
          <p:cNvPr id="46" name="AutoShape 32"/>
          <p:cNvSpPr>
            <a:spLocks noChangeArrowheads="1"/>
          </p:cNvSpPr>
          <p:nvPr/>
        </p:nvSpPr>
        <p:spPr bwMode="auto">
          <a:xfrm rot="5400000">
            <a:off x="2722613" y="304101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7</a:t>
            </a:r>
          </a:p>
        </p:txBody>
      </p:sp>
      <p:sp>
        <p:nvSpPr>
          <p:cNvPr id="47" name="AutoShape 46">
            <a:hlinkClick r:id="" action="ppaction://noaction"/>
          </p:cNvPr>
          <p:cNvSpPr>
            <a:spLocks noChangeArrowheads="1"/>
          </p:cNvSpPr>
          <p:nvPr/>
        </p:nvSpPr>
        <p:spPr bwMode="auto">
          <a:xfrm rot="5400000">
            <a:off x="4981317" y="54127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26</a:t>
            </a:r>
          </a:p>
        </p:txBody>
      </p:sp>
      <p:sp>
        <p:nvSpPr>
          <p:cNvPr id="48" name="AutoShape 47"/>
          <p:cNvSpPr>
            <a:spLocks noChangeArrowheads="1"/>
          </p:cNvSpPr>
          <p:nvPr/>
        </p:nvSpPr>
        <p:spPr bwMode="auto">
          <a:xfrm rot="5400000">
            <a:off x="4524362" y="46253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19</a:t>
            </a:r>
          </a:p>
        </p:txBody>
      </p:sp>
      <p:sp>
        <p:nvSpPr>
          <p:cNvPr id="49" name="AutoShape 48"/>
          <p:cNvSpPr>
            <a:spLocks noChangeArrowheads="1"/>
          </p:cNvSpPr>
          <p:nvPr/>
        </p:nvSpPr>
        <p:spPr bwMode="auto">
          <a:xfrm rot="5400000">
            <a:off x="4047311" y="383317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13</a:t>
            </a:r>
          </a:p>
        </p:txBody>
      </p:sp>
      <p:sp>
        <p:nvSpPr>
          <p:cNvPr id="50" name="AutoShape 49"/>
          <p:cNvSpPr>
            <a:spLocks noChangeArrowheads="1"/>
          </p:cNvSpPr>
          <p:nvPr/>
        </p:nvSpPr>
        <p:spPr bwMode="auto">
          <a:xfrm rot="5400000">
            <a:off x="3597261" y="304101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8</a:t>
            </a:r>
          </a:p>
        </p:txBody>
      </p:sp>
      <p:sp>
        <p:nvSpPr>
          <p:cNvPr id="51" name="AutoShape 50"/>
          <p:cNvSpPr>
            <a:spLocks noChangeArrowheads="1"/>
          </p:cNvSpPr>
          <p:nvPr/>
        </p:nvSpPr>
        <p:spPr bwMode="auto">
          <a:xfrm rot="5400000">
            <a:off x="3172663" y="2248854"/>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4</a:t>
            </a:r>
          </a:p>
        </p:txBody>
      </p:sp>
      <p:sp>
        <p:nvSpPr>
          <p:cNvPr id="52" name="AutoShape 51">
            <a:hlinkClick r:id="" action="ppaction://noaction"/>
          </p:cNvPr>
          <p:cNvSpPr>
            <a:spLocks noChangeArrowheads="1"/>
          </p:cNvSpPr>
          <p:nvPr/>
        </p:nvSpPr>
        <p:spPr bwMode="auto">
          <a:xfrm rot="5400000">
            <a:off x="5892516" y="54127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27</a:t>
            </a:r>
          </a:p>
        </p:txBody>
      </p:sp>
      <p:sp>
        <p:nvSpPr>
          <p:cNvPr id="53" name="AutoShape 52">
            <a:hlinkClick r:id="" action="ppaction://noaction"/>
          </p:cNvPr>
          <p:cNvSpPr>
            <a:spLocks noChangeArrowheads="1"/>
          </p:cNvSpPr>
          <p:nvPr/>
        </p:nvSpPr>
        <p:spPr bwMode="auto">
          <a:xfrm rot="5400000">
            <a:off x="5429766" y="4624812"/>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20</a:t>
            </a:r>
          </a:p>
        </p:txBody>
      </p:sp>
      <p:sp>
        <p:nvSpPr>
          <p:cNvPr id="54" name="AutoShape 53"/>
          <p:cNvSpPr>
            <a:spLocks noChangeArrowheads="1"/>
          </p:cNvSpPr>
          <p:nvPr/>
        </p:nvSpPr>
        <p:spPr bwMode="auto">
          <a:xfrm rot="5400000">
            <a:off x="4972863" y="383317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14</a:t>
            </a:r>
          </a:p>
        </p:txBody>
      </p:sp>
      <p:sp>
        <p:nvSpPr>
          <p:cNvPr id="55" name="AutoShape 54"/>
          <p:cNvSpPr>
            <a:spLocks noChangeArrowheads="1"/>
          </p:cNvSpPr>
          <p:nvPr/>
        </p:nvSpPr>
        <p:spPr bwMode="auto">
          <a:xfrm rot="5400000">
            <a:off x="4511662" y="304101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9</a:t>
            </a:r>
          </a:p>
        </p:txBody>
      </p:sp>
      <p:sp>
        <p:nvSpPr>
          <p:cNvPr id="56" name="AutoShape 55"/>
          <p:cNvSpPr>
            <a:spLocks noChangeArrowheads="1"/>
          </p:cNvSpPr>
          <p:nvPr/>
        </p:nvSpPr>
        <p:spPr bwMode="auto">
          <a:xfrm rot="5400000">
            <a:off x="4072763" y="2248854"/>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5</a:t>
            </a:r>
          </a:p>
        </p:txBody>
      </p:sp>
      <p:sp>
        <p:nvSpPr>
          <p:cNvPr id="57" name="AutoShape 56"/>
          <p:cNvSpPr>
            <a:spLocks noChangeArrowheads="1"/>
          </p:cNvSpPr>
          <p:nvPr/>
        </p:nvSpPr>
        <p:spPr bwMode="auto">
          <a:xfrm rot="5400000">
            <a:off x="3622713" y="145669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a:t>
            </a:r>
          </a:p>
        </p:txBody>
      </p:sp>
      <p:sp>
        <p:nvSpPr>
          <p:cNvPr id="58" name="AutoShape 57">
            <a:hlinkClick r:id="" action="ppaction://noaction"/>
          </p:cNvPr>
          <p:cNvSpPr>
            <a:spLocks noChangeArrowheads="1"/>
          </p:cNvSpPr>
          <p:nvPr/>
        </p:nvSpPr>
        <p:spPr bwMode="auto">
          <a:xfrm rot="5400000">
            <a:off x="6761912" y="54127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28</a:t>
            </a:r>
          </a:p>
        </p:txBody>
      </p:sp>
      <p:sp>
        <p:nvSpPr>
          <p:cNvPr id="59" name="AutoShape 58">
            <a:hlinkClick r:id="" action="ppaction://noaction"/>
          </p:cNvPr>
          <p:cNvSpPr>
            <a:spLocks noChangeArrowheads="1"/>
          </p:cNvSpPr>
          <p:nvPr/>
        </p:nvSpPr>
        <p:spPr bwMode="auto">
          <a:xfrm rot="5400000">
            <a:off x="6311862" y="462534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21</a:t>
            </a:r>
          </a:p>
        </p:txBody>
      </p:sp>
      <p:sp>
        <p:nvSpPr>
          <p:cNvPr id="60" name="AutoShape 59"/>
          <p:cNvSpPr>
            <a:spLocks noChangeArrowheads="1"/>
          </p:cNvSpPr>
          <p:nvPr/>
        </p:nvSpPr>
        <p:spPr bwMode="auto">
          <a:xfrm rot="5400000">
            <a:off x="5861812" y="383317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15</a:t>
            </a:r>
          </a:p>
        </p:txBody>
      </p:sp>
      <p:sp>
        <p:nvSpPr>
          <p:cNvPr id="61" name="AutoShape 60"/>
          <p:cNvSpPr>
            <a:spLocks noChangeArrowheads="1"/>
          </p:cNvSpPr>
          <p:nvPr/>
        </p:nvSpPr>
        <p:spPr bwMode="auto">
          <a:xfrm rot="5400000">
            <a:off x="5411762" y="3041016"/>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10</a:t>
            </a:r>
          </a:p>
        </p:txBody>
      </p:sp>
      <p:sp>
        <p:nvSpPr>
          <p:cNvPr id="62" name="AutoShape 61"/>
          <p:cNvSpPr>
            <a:spLocks noChangeArrowheads="1"/>
          </p:cNvSpPr>
          <p:nvPr/>
        </p:nvSpPr>
        <p:spPr bwMode="auto">
          <a:xfrm rot="5400000">
            <a:off x="4974464" y="2248854"/>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6</a:t>
            </a:r>
          </a:p>
        </p:txBody>
      </p:sp>
      <p:sp>
        <p:nvSpPr>
          <p:cNvPr id="63" name="AutoShape 62"/>
          <p:cNvSpPr>
            <a:spLocks noChangeArrowheads="1"/>
          </p:cNvSpPr>
          <p:nvPr/>
        </p:nvSpPr>
        <p:spPr bwMode="auto">
          <a:xfrm rot="5400000">
            <a:off x="4511662" y="1456691"/>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3</a:t>
            </a:r>
          </a:p>
        </p:txBody>
      </p:sp>
      <p:sp>
        <p:nvSpPr>
          <p:cNvPr id="64" name="AutoShape 63"/>
          <p:cNvSpPr>
            <a:spLocks noChangeArrowheads="1"/>
          </p:cNvSpPr>
          <p:nvPr/>
        </p:nvSpPr>
        <p:spPr bwMode="auto">
          <a:xfrm rot="5400000">
            <a:off x="4065213" y="664529"/>
            <a:ext cx="1057275" cy="914400"/>
          </a:xfrm>
          <a:prstGeom prst="hexagon">
            <a:avLst>
              <a:gd name="adj" fmla="val 28906"/>
              <a:gd name="vf" fmla="val 115470"/>
            </a:avLst>
          </a:prstGeom>
          <a:solidFill>
            <a:schemeClr val="accent3">
              <a:lumMod val="65000"/>
            </a:schemeClr>
          </a:solidFill>
          <a:ln w="9525">
            <a:solidFill>
              <a:schemeClr val="tx1"/>
            </a:solidFill>
            <a:miter lim="800000"/>
            <a:headEnd/>
            <a:tailEnd/>
          </a:ln>
        </p:spPr>
        <p:txBody>
          <a:bodyPr vert="vert270" wrap="none" anchor="ctr"/>
          <a:lstStyle/>
          <a:p>
            <a:pPr algn="ctr">
              <a:defRPr/>
            </a:pPr>
            <a:r>
              <a:rPr lang="cs-CZ" sz="3200" dirty="0">
                <a:latin typeface="Calibri" pitchFamily="34" charset="0"/>
              </a:rPr>
              <a:t>1</a:t>
            </a:r>
          </a:p>
        </p:txBody>
      </p:sp>
      <p:sp>
        <p:nvSpPr>
          <p:cNvPr id="9" name="AutoShape 23">
            <a:hlinkClick r:id="rId6" action="ppaction://hlinksldjump"/>
          </p:cNvPr>
          <p:cNvSpPr>
            <a:spLocks noChangeArrowheads="1"/>
          </p:cNvSpPr>
          <p:nvPr/>
        </p:nvSpPr>
        <p:spPr bwMode="auto">
          <a:xfrm rot="5400000">
            <a:off x="1350962" y="541337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rot="10800000" vert="eaVert" wrap="none" anchor="ctr"/>
          <a:lstStyle/>
          <a:p>
            <a:pPr algn="ctr"/>
            <a:r>
              <a:rPr lang="cs-CZ" sz="3200">
                <a:latin typeface="Calibri" pitchFamily="34" charset="0"/>
              </a:rPr>
              <a:t>22</a:t>
            </a:r>
          </a:p>
        </p:txBody>
      </p:sp>
      <p:sp>
        <p:nvSpPr>
          <p:cNvPr id="10" name="AutoShape 24">
            <a:hlinkClick r:id="rId7" action="ppaction://hlinksldjump"/>
          </p:cNvPr>
          <p:cNvSpPr>
            <a:spLocks noChangeArrowheads="1"/>
          </p:cNvSpPr>
          <p:nvPr/>
        </p:nvSpPr>
        <p:spPr bwMode="auto">
          <a:xfrm rot="5400000">
            <a:off x="2265362" y="541337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rot="10800000" vert="eaVert" wrap="none" anchor="ctr"/>
          <a:lstStyle/>
          <a:p>
            <a:pPr algn="ctr"/>
            <a:r>
              <a:rPr lang="cs-CZ" sz="3200">
                <a:latin typeface="Calibri" pitchFamily="34" charset="0"/>
              </a:rPr>
              <a:t>23</a:t>
            </a:r>
          </a:p>
        </p:txBody>
      </p:sp>
      <p:sp>
        <p:nvSpPr>
          <p:cNvPr id="11" name="AutoShape 25">
            <a:hlinkClick r:id="rId8" action="ppaction://hlinksldjump"/>
          </p:cNvPr>
          <p:cNvSpPr>
            <a:spLocks noChangeArrowheads="1"/>
          </p:cNvSpPr>
          <p:nvPr/>
        </p:nvSpPr>
        <p:spPr bwMode="auto">
          <a:xfrm rot="5400000">
            <a:off x="1800263" y="46254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16</a:t>
            </a:r>
          </a:p>
        </p:txBody>
      </p:sp>
      <p:sp>
        <p:nvSpPr>
          <p:cNvPr id="12" name="AutoShape 26">
            <a:hlinkClick r:id="rId9" action="ppaction://hlinksldjump"/>
          </p:cNvPr>
          <p:cNvSpPr>
            <a:spLocks noChangeArrowheads="1"/>
          </p:cNvSpPr>
          <p:nvPr/>
        </p:nvSpPr>
        <p:spPr bwMode="auto">
          <a:xfrm rot="5400000">
            <a:off x="4064814" y="5390054"/>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25</a:t>
            </a:r>
          </a:p>
        </p:txBody>
      </p:sp>
      <p:sp>
        <p:nvSpPr>
          <p:cNvPr id="13" name="AutoShape 27">
            <a:hlinkClick r:id="rId10" action="ppaction://hlinksldjump"/>
          </p:cNvPr>
          <p:cNvSpPr>
            <a:spLocks noChangeArrowheads="1"/>
          </p:cNvSpPr>
          <p:nvPr/>
        </p:nvSpPr>
        <p:spPr bwMode="auto">
          <a:xfrm rot="5400000">
            <a:off x="3150413" y="54128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24</a:t>
            </a:r>
          </a:p>
        </p:txBody>
      </p:sp>
      <p:sp>
        <p:nvSpPr>
          <p:cNvPr id="14" name="AutoShape 28">
            <a:hlinkClick r:id="rId11" action="ppaction://hlinksldjump"/>
          </p:cNvPr>
          <p:cNvSpPr>
            <a:spLocks noChangeArrowheads="1"/>
          </p:cNvSpPr>
          <p:nvPr/>
        </p:nvSpPr>
        <p:spPr bwMode="auto">
          <a:xfrm rot="5400000">
            <a:off x="2700363" y="46254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smtClean="0">
                <a:latin typeface="Calibri" pitchFamily="34" charset="0"/>
              </a:rPr>
              <a:t>17</a:t>
            </a:r>
            <a:endParaRPr lang="cs-CZ" sz="3200" dirty="0">
              <a:latin typeface="Calibri" pitchFamily="34" charset="0"/>
            </a:endParaRPr>
          </a:p>
        </p:txBody>
      </p:sp>
      <p:sp>
        <p:nvSpPr>
          <p:cNvPr id="15" name="AutoShape 29">
            <a:hlinkClick r:id="rId12" action="ppaction://hlinksldjump"/>
          </p:cNvPr>
          <p:cNvSpPr>
            <a:spLocks noChangeArrowheads="1"/>
          </p:cNvSpPr>
          <p:nvPr/>
        </p:nvSpPr>
        <p:spPr bwMode="auto">
          <a:xfrm rot="5400000">
            <a:off x="3614764" y="46254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18</a:t>
            </a:r>
          </a:p>
        </p:txBody>
      </p:sp>
      <p:sp>
        <p:nvSpPr>
          <p:cNvPr id="16" name="AutoShape 30">
            <a:hlinkClick r:id="rId13" action="ppaction://hlinksldjump"/>
          </p:cNvPr>
          <p:cNvSpPr>
            <a:spLocks noChangeArrowheads="1"/>
          </p:cNvSpPr>
          <p:nvPr/>
        </p:nvSpPr>
        <p:spPr bwMode="auto">
          <a:xfrm rot="5400000">
            <a:off x="2250313" y="383333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11</a:t>
            </a:r>
          </a:p>
        </p:txBody>
      </p:sp>
      <p:sp>
        <p:nvSpPr>
          <p:cNvPr id="17" name="AutoShape 31">
            <a:hlinkClick r:id="rId14" action="ppaction://hlinksldjump"/>
          </p:cNvPr>
          <p:cNvSpPr>
            <a:spLocks noChangeArrowheads="1"/>
          </p:cNvSpPr>
          <p:nvPr/>
        </p:nvSpPr>
        <p:spPr bwMode="auto">
          <a:xfrm rot="5400000">
            <a:off x="3150413" y="383333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12</a:t>
            </a:r>
          </a:p>
        </p:txBody>
      </p:sp>
      <p:sp>
        <p:nvSpPr>
          <p:cNvPr id="18" name="AutoShape 32">
            <a:hlinkClick r:id="rId15" action="ppaction://hlinksldjump"/>
          </p:cNvPr>
          <p:cNvSpPr>
            <a:spLocks noChangeArrowheads="1"/>
          </p:cNvSpPr>
          <p:nvPr/>
        </p:nvSpPr>
        <p:spPr bwMode="auto">
          <a:xfrm rot="5400000">
            <a:off x="2713115" y="3041173"/>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7</a:t>
            </a:r>
          </a:p>
        </p:txBody>
      </p:sp>
      <p:sp>
        <p:nvSpPr>
          <p:cNvPr id="19" name="AutoShape 46">
            <a:hlinkClick r:id="rId16" action="ppaction://hlinksldjump"/>
          </p:cNvPr>
          <p:cNvSpPr>
            <a:spLocks noChangeArrowheads="1"/>
          </p:cNvSpPr>
          <p:nvPr/>
        </p:nvSpPr>
        <p:spPr bwMode="auto">
          <a:xfrm rot="5400000">
            <a:off x="4971819" y="54128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26</a:t>
            </a:r>
          </a:p>
        </p:txBody>
      </p:sp>
      <p:sp>
        <p:nvSpPr>
          <p:cNvPr id="20" name="AutoShape 47">
            <a:hlinkClick r:id="rId17" action="ppaction://hlinksldjump"/>
          </p:cNvPr>
          <p:cNvSpPr>
            <a:spLocks noChangeArrowheads="1"/>
          </p:cNvSpPr>
          <p:nvPr/>
        </p:nvSpPr>
        <p:spPr bwMode="auto">
          <a:xfrm rot="5400000">
            <a:off x="4516465" y="46254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19</a:t>
            </a:r>
          </a:p>
        </p:txBody>
      </p:sp>
      <p:sp>
        <p:nvSpPr>
          <p:cNvPr id="21" name="AutoShape 48">
            <a:hlinkClick r:id="rId18" action="ppaction://hlinksldjump"/>
          </p:cNvPr>
          <p:cNvSpPr>
            <a:spLocks noChangeArrowheads="1"/>
          </p:cNvSpPr>
          <p:nvPr/>
        </p:nvSpPr>
        <p:spPr bwMode="auto">
          <a:xfrm rot="5400000">
            <a:off x="4050513" y="383333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13</a:t>
            </a:r>
          </a:p>
        </p:txBody>
      </p:sp>
      <p:sp>
        <p:nvSpPr>
          <p:cNvPr id="22" name="AutoShape 49">
            <a:hlinkClick r:id="rId19" action="ppaction://hlinksldjump"/>
          </p:cNvPr>
          <p:cNvSpPr>
            <a:spLocks noChangeArrowheads="1"/>
          </p:cNvSpPr>
          <p:nvPr/>
        </p:nvSpPr>
        <p:spPr bwMode="auto">
          <a:xfrm rot="5400000">
            <a:off x="3600463" y="3041173"/>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8</a:t>
            </a:r>
          </a:p>
        </p:txBody>
      </p:sp>
      <p:sp>
        <p:nvSpPr>
          <p:cNvPr id="23" name="AutoShape 50">
            <a:hlinkClick r:id="rId20" action="ppaction://hlinksldjump"/>
          </p:cNvPr>
          <p:cNvSpPr>
            <a:spLocks noChangeArrowheads="1"/>
          </p:cNvSpPr>
          <p:nvPr/>
        </p:nvSpPr>
        <p:spPr bwMode="auto">
          <a:xfrm rot="5400000">
            <a:off x="3163165" y="2249011"/>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smtClean="0">
                <a:latin typeface="Calibri" pitchFamily="34" charset="0"/>
              </a:rPr>
              <a:t>4</a:t>
            </a:r>
            <a:endParaRPr lang="cs-CZ" sz="3200" dirty="0">
              <a:latin typeface="Calibri" pitchFamily="34" charset="0"/>
            </a:endParaRPr>
          </a:p>
        </p:txBody>
      </p:sp>
      <p:sp>
        <p:nvSpPr>
          <p:cNvPr id="24" name="AutoShape 51">
            <a:hlinkClick r:id="rId21" action="ppaction://hlinksldjump"/>
          </p:cNvPr>
          <p:cNvSpPr>
            <a:spLocks noChangeArrowheads="1"/>
          </p:cNvSpPr>
          <p:nvPr/>
        </p:nvSpPr>
        <p:spPr bwMode="auto">
          <a:xfrm rot="5400000">
            <a:off x="5883018" y="54128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27</a:t>
            </a:r>
          </a:p>
        </p:txBody>
      </p:sp>
      <p:sp>
        <p:nvSpPr>
          <p:cNvPr id="25" name="AutoShape 52">
            <a:hlinkClick r:id="rId22" action="ppaction://hlinksldjump"/>
          </p:cNvPr>
          <p:cNvSpPr>
            <a:spLocks noChangeArrowheads="1"/>
          </p:cNvSpPr>
          <p:nvPr/>
        </p:nvSpPr>
        <p:spPr bwMode="auto">
          <a:xfrm rot="5400000">
            <a:off x="5420268" y="4624969"/>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20</a:t>
            </a:r>
          </a:p>
        </p:txBody>
      </p:sp>
      <p:sp>
        <p:nvSpPr>
          <p:cNvPr id="26" name="AutoShape 53">
            <a:hlinkClick r:id="rId23" action="ppaction://hlinksldjump"/>
          </p:cNvPr>
          <p:cNvSpPr>
            <a:spLocks noChangeArrowheads="1"/>
          </p:cNvSpPr>
          <p:nvPr/>
        </p:nvSpPr>
        <p:spPr bwMode="auto">
          <a:xfrm rot="5400000">
            <a:off x="4963365" y="383333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smtClean="0">
                <a:latin typeface="Calibri" pitchFamily="34" charset="0"/>
              </a:rPr>
              <a:t>14</a:t>
            </a:r>
            <a:endParaRPr lang="cs-CZ" sz="3200" dirty="0">
              <a:latin typeface="Calibri" pitchFamily="34" charset="0"/>
            </a:endParaRPr>
          </a:p>
        </p:txBody>
      </p:sp>
      <p:sp>
        <p:nvSpPr>
          <p:cNvPr id="27" name="AutoShape 54">
            <a:hlinkClick r:id="rId24" action="ppaction://hlinksldjump"/>
          </p:cNvPr>
          <p:cNvSpPr>
            <a:spLocks noChangeArrowheads="1"/>
          </p:cNvSpPr>
          <p:nvPr/>
        </p:nvSpPr>
        <p:spPr bwMode="auto">
          <a:xfrm rot="5400000">
            <a:off x="4514864" y="3041173"/>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9</a:t>
            </a:r>
          </a:p>
        </p:txBody>
      </p:sp>
      <p:sp>
        <p:nvSpPr>
          <p:cNvPr id="28" name="AutoShape 55">
            <a:hlinkClick r:id="rId25" action="ppaction://hlinksldjump"/>
          </p:cNvPr>
          <p:cNvSpPr>
            <a:spLocks noChangeArrowheads="1"/>
          </p:cNvSpPr>
          <p:nvPr/>
        </p:nvSpPr>
        <p:spPr bwMode="auto">
          <a:xfrm rot="5400000">
            <a:off x="4063265" y="2249011"/>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5</a:t>
            </a:r>
          </a:p>
        </p:txBody>
      </p:sp>
      <p:sp>
        <p:nvSpPr>
          <p:cNvPr id="29" name="AutoShape 56">
            <a:hlinkClick r:id="rId26" action="ppaction://hlinksldjump"/>
          </p:cNvPr>
          <p:cNvSpPr>
            <a:spLocks noChangeArrowheads="1"/>
          </p:cNvSpPr>
          <p:nvPr/>
        </p:nvSpPr>
        <p:spPr bwMode="auto">
          <a:xfrm rot="5400000">
            <a:off x="3614764" y="145684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a:t>
            </a:r>
          </a:p>
        </p:txBody>
      </p:sp>
      <p:sp>
        <p:nvSpPr>
          <p:cNvPr id="30" name="AutoShape 57">
            <a:hlinkClick r:id="rId27" action="ppaction://hlinksldjump"/>
          </p:cNvPr>
          <p:cNvSpPr>
            <a:spLocks noChangeArrowheads="1"/>
          </p:cNvSpPr>
          <p:nvPr/>
        </p:nvSpPr>
        <p:spPr bwMode="auto">
          <a:xfrm rot="5400000">
            <a:off x="6783118" y="54128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28</a:t>
            </a:r>
          </a:p>
        </p:txBody>
      </p:sp>
      <p:sp>
        <p:nvSpPr>
          <p:cNvPr id="31" name="AutoShape 58">
            <a:hlinkClick r:id="rId28" action="ppaction://hlinksldjump"/>
          </p:cNvPr>
          <p:cNvSpPr>
            <a:spLocks noChangeArrowheads="1"/>
          </p:cNvSpPr>
          <p:nvPr/>
        </p:nvSpPr>
        <p:spPr bwMode="auto">
          <a:xfrm rot="5400000">
            <a:off x="6320368" y="462549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21</a:t>
            </a:r>
          </a:p>
        </p:txBody>
      </p:sp>
      <p:sp>
        <p:nvSpPr>
          <p:cNvPr id="32" name="AutoShape 59">
            <a:hlinkClick r:id="rId29" action="ppaction://hlinksldjump"/>
          </p:cNvPr>
          <p:cNvSpPr>
            <a:spLocks noChangeArrowheads="1"/>
          </p:cNvSpPr>
          <p:nvPr/>
        </p:nvSpPr>
        <p:spPr bwMode="auto">
          <a:xfrm rot="5400000">
            <a:off x="5865014" y="383333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15</a:t>
            </a:r>
          </a:p>
        </p:txBody>
      </p:sp>
      <p:sp>
        <p:nvSpPr>
          <p:cNvPr id="33" name="AutoShape 60">
            <a:hlinkClick r:id="rId30" action="ppaction://hlinksldjump"/>
          </p:cNvPr>
          <p:cNvSpPr>
            <a:spLocks noChangeArrowheads="1"/>
          </p:cNvSpPr>
          <p:nvPr/>
        </p:nvSpPr>
        <p:spPr bwMode="auto">
          <a:xfrm rot="5400000">
            <a:off x="5414964" y="3041173"/>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10</a:t>
            </a:r>
          </a:p>
        </p:txBody>
      </p:sp>
      <p:sp>
        <p:nvSpPr>
          <p:cNvPr id="34" name="AutoShape 61">
            <a:hlinkClick r:id="rId31" action="ppaction://hlinksldjump"/>
          </p:cNvPr>
          <p:cNvSpPr>
            <a:spLocks noChangeArrowheads="1"/>
          </p:cNvSpPr>
          <p:nvPr/>
        </p:nvSpPr>
        <p:spPr bwMode="auto">
          <a:xfrm rot="5400000">
            <a:off x="4977666" y="2249011"/>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6</a:t>
            </a:r>
          </a:p>
        </p:txBody>
      </p:sp>
      <p:sp>
        <p:nvSpPr>
          <p:cNvPr id="35" name="AutoShape 62">
            <a:hlinkClick r:id="rId32" action="ppaction://hlinksldjump"/>
          </p:cNvPr>
          <p:cNvSpPr>
            <a:spLocks noChangeArrowheads="1"/>
          </p:cNvSpPr>
          <p:nvPr/>
        </p:nvSpPr>
        <p:spPr bwMode="auto">
          <a:xfrm rot="5400000">
            <a:off x="4514864" y="1456848"/>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3</a:t>
            </a:r>
          </a:p>
        </p:txBody>
      </p:sp>
      <p:sp>
        <p:nvSpPr>
          <p:cNvPr id="36" name="AutoShape 63">
            <a:hlinkClick r:id="rId33" action="ppaction://hlinksldjump"/>
          </p:cNvPr>
          <p:cNvSpPr>
            <a:spLocks noChangeArrowheads="1"/>
          </p:cNvSpPr>
          <p:nvPr/>
        </p:nvSpPr>
        <p:spPr bwMode="auto">
          <a:xfrm rot="5400000">
            <a:off x="4064814" y="664686"/>
            <a:ext cx="1057275" cy="914400"/>
          </a:xfrm>
          <a:prstGeom prst="hexagon">
            <a:avLst>
              <a:gd name="adj" fmla="val 28906"/>
              <a:gd name="vf" fmla="val 115470"/>
            </a:avLst>
          </a:prstGeom>
          <a:solidFill>
            <a:schemeClr val="accent1"/>
          </a:solidFill>
          <a:ln w="9525">
            <a:solidFill>
              <a:schemeClr val="tx1"/>
            </a:solidFill>
            <a:miter lim="800000"/>
            <a:headEnd/>
            <a:tailEnd/>
          </a:ln>
        </p:spPr>
        <p:txBody>
          <a:bodyPr vert="vert270" wrap="none" anchor="ctr"/>
          <a:lstStyle/>
          <a:p>
            <a:pPr algn="ctr">
              <a:defRPr/>
            </a:pPr>
            <a:r>
              <a:rPr lang="cs-CZ" sz="3200" dirty="0">
                <a:latin typeface="Calibri" pitchFamily="34" charset="0"/>
              </a:rPr>
              <a:t>1</a:t>
            </a:r>
          </a:p>
        </p:txBody>
      </p:sp>
      <p:sp>
        <p:nvSpPr>
          <p:cNvPr id="1196" name="Šestiúhelník 193"/>
          <p:cNvSpPr>
            <a:spLocks noChangeArrowheads="1"/>
          </p:cNvSpPr>
          <p:nvPr/>
        </p:nvSpPr>
        <p:spPr bwMode="auto">
          <a:xfrm rot="-5400000">
            <a:off x="480219" y="1429544"/>
            <a:ext cx="1044575" cy="900113"/>
          </a:xfrm>
          <a:prstGeom prst="hexagon">
            <a:avLst>
              <a:gd name="adj" fmla="val 25010"/>
              <a:gd name="vf" fmla="val 115470"/>
            </a:avLst>
          </a:prstGeom>
          <a:solidFill>
            <a:srgbClr val="FFFF00"/>
          </a:solidFill>
          <a:ln w="9525" algn="ctr">
            <a:solidFill>
              <a:srgbClr val="333333"/>
            </a:solidFill>
            <a:round/>
            <a:headEnd/>
            <a:tailEnd/>
          </a:ln>
        </p:spPr>
        <p:txBody>
          <a:bodyPr/>
          <a:lstStyle/>
          <a:p>
            <a:endParaRPr lang="cs-CZ"/>
          </a:p>
        </p:txBody>
      </p:sp>
      <p:sp>
        <p:nvSpPr>
          <p:cNvPr id="195" name="Šestiúhelník 194"/>
          <p:cNvSpPr/>
          <p:nvPr/>
        </p:nvSpPr>
        <p:spPr bwMode="auto">
          <a:xfrm rot="16200000">
            <a:off x="7695406" y="1429545"/>
            <a:ext cx="1044575" cy="900112"/>
          </a:xfrm>
          <a:prstGeom prst="hexagon">
            <a:avLst/>
          </a:prstGeom>
          <a:solidFill>
            <a:schemeClr val="accent6"/>
          </a:solidFill>
          <a:ln w="9525" cap="flat" cmpd="sng" algn="ctr">
            <a:solidFill>
              <a:srgbClr val="333333"/>
            </a:solidFill>
            <a:prstDash val="solid"/>
            <a:round/>
            <a:headEnd type="none" w="med" len="med"/>
            <a:tailEnd type="none" w="med" len="med"/>
          </a:ln>
          <a:effectLst/>
        </p:spPr>
        <p:txBody>
          <a:bodyPr/>
          <a:lstStyle/>
          <a:p>
            <a:pPr>
              <a:defRPr/>
            </a:pPr>
            <a:endParaRPr lang="cs-CZ"/>
          </a:p>
        </p:txBody>
      </p:sp>
      <p:sp>
        <p:nvSpPr>
          <p:cNvPr id="1198" name="Obdélník 195"/>
          <p:cNvSpPr>
            <a:spLocks noChangeArrowheads="1"/>
          </p:cNvSpPr>
          <p:nvPr/>
        </p:nvSpPr>
        <p:spPr bwMode="auto">
          <a:xfrm>
            <a:off x="522288" y="696913"/>
            <a:ext cx="2924175" cy="495300"/>
          </a:xfrm>
          <a:prstGeom prst="rect">
            <a:avLst/>
          </a:prstGeom>
          <a:solidFill>
            <a:srgbClr val="FFFF00"/>
          </a:solidFill>
          <a:ln w="9525" algn="ctr">
            <a:solidFill>
              <a:srgbClr val="333333"/>
            </a:solidFill>
            <a:round/>
            <a:headEnd/>
            <a:tailEnd/>
          </a:ln>
        </p:spPr>
        <p:txBody>
          <a:bodyPr/>
          <a:lstStyle/>
          <a:p>
            <a:endParaRPr lang="cs-CZ"/>
          </a:p>
        </p:txBody>
      </p:sp>
      <p:sp>
        <p:nvSpPr>
          <p:cNvPr id="198" name="Obdélník 197"/>
          <p:cNvSpPr/>
          <p:nvPr/>
        </p:nvSpPr>
        <p:spPr bwMode="auto">
          <a:xfrm>
            <a:off x="5786438" y="696913"/>
            <a:ext cx="2925762" cy="495300"/>
          </a:xfrm>
          <a:prstGeom prst="rect">
            <a:avLst/>
          </a:prstGeom>
          <a:solidFill>
            <a:schemeClr val="accent6"/>
          </a:solidFill>
          <a:ln w="9525" cap="flat" cmpd="sng" algn="ctr">
            <a:solidFill>
              <a:srgbClr val="333333"/>
            </a:solidFill>
            <a:prstDash val="solid"/>
            <a:round/>
            <a:headEnd type="none" w="med" len="med"/>
            <a:tailEnd type="none" w="med" len="med"/>
          </a:ln>
          <a:effectLst/>
        </p:spPr>
        <p:txBody>
          <a:bodyPr/>
          <a:lstStyle/>
          <a:p>
            <a:pPr>
              <a:defRPr/>
            </a:pPr>
            <a:endParaRPr lang="cs-CZ"/>
          </a:p>
        </p:txBody>
      </p:sp>
    </p:spTree>
    <p:controls>
      <mc:AlternateContent xmlns:mc="http://schemas.openxmlformats.org/markup-compatibility/2006">
        <mc:Choice xmlns:v="urn:schemas-microsoft-com:vml" Requires="v">
          <p:control spid="1046" name="TextBox3" r:id="rId2" imgW="2743200" imgH="266760"/>
        </mc:Choice>
        <mc:Fallback>
          <p:control name="TextBox3" r:id="rId2" imgW="2743200" imgH="266760">
            <p:pic>
              <p:nvPicPr>
                <p:cNvPr id="0" name="TextBox3"/>
                <p:cNvPicPr preferRelativeResize="0">
                  <a:picLocks noChangeArrowheads="1" noChangeShapeType="1"/>
                </p:cNvPicPr>
                <p:nvPr/>
              </p:nvPicPr>
              <p:blipFill>
                <a:blip r:embed="rId34">
                  <a:extLst>
                    <a:ext uri="{28A0092B-C50C-407E-A947-70E740481C1C}">
                      <a14:useLocalDpi xmlns:a14="http://schemas.microsoft.com/office/drawing/2010/main" val="0"/>
                    </a:ext>
                  </a:extLst>
                </a:blip>
                <a:srcRect/>
                <a:stretch>
                  <a:fillRect/>
                </a:stretch>
              </p:blipFill>
              <p:spPr bwMode="auto">
                <a:xfrm>
                  <a:off x="611188" y="819150"/>
                  <a:ext cx="2746375" cy="2698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1047" name="TextBox1" r:id="rId3" imgW="2743200" imgH="266760"/>
        </mc:Choice>
        <mc:Fallback>
          <p:control name="TextBox1" r:id="rId3" imgW="2743200" imgH="266760">
            <p:pic>
              <p:nvPicPr>
                <p:cNvPr id="0" name="TextBox1"/>
                <p:cNvPicPr preferRelativeResize="0">
                  <a:picLocks noChangeArrowheads="1" noChangeShapeType="1"/>
                </p:cNvPicPr>
                <p:nvPr/>
              </p:nvPicPr>
              <p:blipFill>
                <a:blip r:embed="rId34">
                  <a:extLst>
                    <a:ext uri="{28A0092B-C50C-407E-A947-70E740481C1C}">
                      <a14:useLocalDpi xmlns:a14="http://schemas.microsoft.com/office/drawing/2010/main" val="0"/>
                    </a:ext>
                  </a:extLst>
                </a:blip>
                <a:srcRect/>
                <a:stretch>
                  <a:fillRect/>
                </a:stretch>
              </p:blipFill>
              <p:spPr bwMode="auto">
                <a:xfrm>
                  <a:off x="5876925" y="819150"/>
                  <a:ext cx="2746375" cy="269875"/>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526601023"/>
      </p:ext>
    </p:extLst>
  </p:cSld>
  <p:clrMapOvr>
    <a:masterClrMapping/>
  </p:clrMapOvr>
  <p:transition advClick="0"/>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nodeType="clickPar">
                      <p:stCondLst>
                        <p:cond delay="0"/>
                      </p:stCondLst>
                      <p:childTnLst>
                        <p:par>
                          <p:cTn id="4" fill="hold" nodeType="withGroup">
                            <p:stCondLst>
                              <p:cond delay="0"/>
                            </p:stCondLst>
                            <p:childTnLst>
                              <p:par>
                                <p:cTn id="5" presetID="9" presetClass="exit" presetSubtype="0" fill="hold" nodeType="clickEffect">
                                  <p:stCondLst>
                                    <p:cond delay="0"/>
                                  </p:stCondLst>
                                  <p:childTnLst>
                                    <p:animEffect transition="out" filter="dissolve">
                                      <p:cBhvr>
                                        <p:cTn id="6" dur="500"/>
                                        <p:tgtEl>
                                          <p:spTgt spid="36"/>
                                        </p:tgtEl>
                                      </p:cBhvr>
                                    </p:animEffect>
                                    <p:set>
                                      <p:cBhvr>
                                        <p:cTn id="7"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8" restart="whenNotActive" fill="hold" evtFilter="cancelBubble" nodeType="interactiveSeq">
                <p:stCondLst>
                  <p:cond evt="onClick" delay="0">
                    <p:tgtEl>
                      <p:spTgt spid="29"/>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9" presetClass="exit" presetSubtype="0" fill="hold" nodeType="clickEffect">
                                  <p:stCondLst>
                                    <p:cond delay="0"/>
                                  </p:stCondLst>
                                  <p:childTnLst>
                                    <p:animEffect transition="out" filter="dissolve">
                                      <p:cBhvr>
                                        <p:cTn id="12" dur="500"/>
                                        <p:tgtEl>
                                          <p:spTgt spid="29"/>
                                        </p:tgtEl>
                                      </p:cBhvr>
                                    </p:animEffect>
                                    <p:set>
                                      <p:cBhvr>
                                        <p:cTn id="13"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4" restart="whenNotActive" fill="hold" evtFilter="cancelBubble" nodeType="interactiveSeq">
                <p:stCondLst>
                  <p:cond evt="onClick" delay="0">
                    <p:tgtEl>
                      <p:spTgt spid="35"/>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9" presetClass="exit" presetSubtype="0" fill="hold" nodeType="clickEffect">
                                  <p:stCondLst>
                                    <p:cond delay="0"/>
                                  </p:stCondLst>
                                  <p:childTnLst>
                                    <p:animEffect transition="out" filter="dissolve">
                                      <p:cBhvr>
                                        <p:cTn id="18" dur="500"/>
                                        <p:tgtEl>
                                          <p:spTgt spid="35"/>
                                        </p:tgtEl>
                                      </p:cBhvr>
                                    </p:animEffect>
                                    <p:set>
                                      <p:cBhvr>
                                        <p:cTn id="19"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20" restart="whenNotActive" fill="hold" evtFilter="cancelBubble" nodeType="interactiveSeq">
                <p:stCondLst>
                  <p:cond evt="onClick" delay="0">
                    <p:tgtEl>
                      <p:spTgt spid="3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9" presetClass="exit" presetSubtype="0" fill="hold" nodeType="clickEffect">
                                  <p:stCondLst>
                                    <p:cond delay="0"/>
                                  </p:stCondLst>
                                  <p:childTnLst>
                                    <p:animEffect transition="out" filter="dissolve">
                                      <p:cBhvr>
                                        <p:cTn id="24" dur="500"/>
                                        <p:tgtEl>
                                          <p:spTgt spid="34"/>
                                        </p:tgtEl>
                                      </p:cBhvr>
                                    </p:animEffect>
                                    <p:set>
                                      <p:cBhvr>
                                        <p:cTn id="25"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26" restart="whenNotActive" fill="hold" evtFilter="cancelBubble" nodeType="interactiveSeq">
                <p:stCondLst>
                  <p:cond evt="onClick" delay="0">
                    <p:tgtEl>
                      <p:spTgt spid="33"/>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9" presetClass="exit" presetSubtype="0" fill="hold" nodeType="clickEffect">
                                  <p:stCondLst>
                                    <p:cond delay="0"/>
                                  </p:stCondLst>
                                  <p:childTnLst>
                                    <p:animEffect transition="out" filter="dissolve">
                                      <p:cBhvr>
                                        <p:cTn id="30" dur="500"/>
                                        <p:tgtEl>
                                          <p:spTgt spid="33"/>
                                        </p:tgtEl>
                                      </p:cBhvr>
                                    </p:animEffect>
                                    <p:set>
                                      <p:cBhvr>
                                        <p:cTn id="31"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32" restart="whenNotActive" fill="hold" evtFilter="cancelBubble" nodeType="interactiveSeq">
                <p:stCondLst>
                  <p:cond evt="onClick" delay="0">
                    <p:tgtEl>
                      <p:spTgt spid="32"/>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9" presetClass="exit" presetSubtype="0" fill="hold" nodeType="clickEffect">
                                  <p:stCondLst>
                                    <p:cond delay="0"/>
                                  </p:stCondLst>
                                  <p:childTnLst>
                                    <p:animEffect transition="out" filter="dissolve">
                                      <p:cBhvr>
                                        <p:cTn id="36" dur="500"/>
                                        <p:tgtEl>
                                          <p:spTgt spid="32"/>
                                        </p:tgtEl>
                                      </p:cBhvr>
                                    </p:animEffect>
                                    <p:set>
                                      <p:cBhvr>
                                        <p:cTn id="3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38" restart="whenNotActive" fill="hold" evtFilter="cancelBubble" nodeType="interactiveSeq">
                <p:stCondLst>
                  <p:cond evt="onClick" delay="0">
                    <p:tgtEl>
                      <p:spTgt spid="31"/>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9" presetClass="exit" presetSubtype="0" fill="hold" nodeType="clickEffect">
                                  <p:stCondLst>
                                    <p:cond delay="0"/>
                                  </p:stCondLst>
                                  <p:childTnLst>
                                    <p:animEffect transition="out" filter="dissolve">
                                      <p:cBhvr>
                                        <p:cTn id="42" dur="500"/>
                                        <p:tgtEl>
                                          <p:spTgt spid="31"/>
                                        </p:tgtEl>
                                      </p:cBhvr>
                                    </p:animEffect>
                                    <p:set>
                                      <p:cBhvr>
                                        <p:cTn id="4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44" restart="whenNotActive" fill="hold" evtFilter="cancelBubble" nodeType="interactiveSeq">
                <p:stCondLst>
                  <p:cond evt="onClick" delay="0">
                    <p:tgtEl>
                      <p:spTgt spid="14"/>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9" presetClass="exit" presetSubtype="0" fill="hold" nodeType="clickEffect">
                                  <p:stCondLst>
                                    <p:cond delay="0"/>
                                  </p:stCondLst>
                                  <p:childTnLst>
                                    <p:animEffect transition="out" filter="dissolve">
                                      <p:cBhvr>
                                        <p:cTn id="48" dur="500"/>
                                        <p:tgtEl>
                                          <p:spTgt spid="14"/>
                                        </p:tgtEl>
                                      </p:cBhvr>
                                    </p:animEffect>
                                    <p:set>
                                      <p:cBhvr>
                                        <p:cTn id="49"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50" restart="whenNotActive" fill="hold" evtFilter="cancelBubble" nodeType="interactiveSeq">
                <p:stCondLst>
                  <p:cond evt="onClick" delay="0">
                    <p:tgtEl>
                      <p:spTgt spid="9"/>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9" presetClass="exit" presetSubtype="0" fill="hold" grpId="0" nodeType="clickEffect">
                                  <p:stCondLst>
                                    <p:cond delay="0"/>
                                  </p:stCondLst>
                                  <p:childTnLst>
                                    <p:animEffect transition="out" filter="dissolve">
                                      <p:cBhvr>
                                        <p:cTn id="54" dur="500"/>
                                        <p:tgtEl>
                                          <p:spTgt spid="9"/>
                                        </p:tgtEl>
                                      </p:cBhvr>
                                    </p:animEffect>
                                    <p:set>
                                      <p:cBhvr>
                                        <p:cTn id="55"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56" restart="whenNotActive" fill="hold" evtFilter="cancelBubble" nodeType="interactiveSeq">
                <p:stCondLst>
                  <p:cond evt="onClick" delay="0">
                    <p:tgtEl>
                      <p:spTgt spid="10"/>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9" presetClass="exit" presetSubtype="0" fill="hold" grpId="0" nodeType="clickEffect">
                                  <p:stCondLst>
                                    <p:cond delay="0"/>
                                  </p:stCondLst>
                                  <p:childTnLst>
                                    <p:animEffect transition="out" filter="dissolve">
                                      <p:cBhvr>
                                        <p:cTn id="60" dur="500"/>
                                        <p:tgtEl>
                                          <p:spTgt spid="10"/>
                                        </p:tgtEl>
                                      </p:cBhvr>
                                    </p:animEffect>
                                    <p:set>
                                      <p:cBhvr>
                                        <p:cTn id="61"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62" restart="whenNotActive" fill="hold" evtFilter="cancelBubble" nodeType="interactiveSeq">
                <p:stCondLst>
                  <p:cond evt="onClick" delay="0">
                    <p:tgtEl>
                      <p:spTgt spid="11"/>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9" presetClass="exit" presetSubtype="0" fill="hold" nodeType="clickEffect">
                                  <p:stCondLst>
                                    <p:cond delay="0"/>
                                  </p:stCondLst>
                                  <p:childTnLst>
                                    <p:animEffect transition="out" filter="dissolve">
                                      <p:cBhvr>
                                        <p:cTn id="66" dur="500"/>
                                        <p:tgtEl>
                                          <p:spTgt spid="11"/>
                                        </p:tgtEl>
                                      </p:cBhvr>
                                    </p:animEffect>
                                    <p:set>
                                      <p:cBhvr>
                                        <p:cTn id="67"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68" restart="whenNotActive" fill="hold" evtFilter="cancelBubble" nodeType="interactiveSeq">
                <p:stCondLst>
                  <p:cond evt="onClick" delay="0">
                    <p:tgtEl>
                      <p:spTgt spid="12"/>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9" presetClass="exit" presetSubtype="0" fill="hold" nodeType="clickEffect">
                                  <p:stCondLst>
                                    <p:cond delay="0"/>
                                  </p:stCondLst>
                                  <p:childTnLst>
                                    <p:animEffect transition="out" filter="dissolve">
                                      <p:cBhvr>
                                        <p:cTn id="72" dur="500"/>
                                        <p:tgtEl>
                                          <p:spTgt spid="12"/>
                                        </p:tgtEl>
                                      </p:cBhvr>
                                    </p:animEffect>
                                    <p:set>
                                      <p:cBhvr>
                                        <p:cTn id="73"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74" restart="whenNotActive" fill="hold" evtFilter="cancelBubble" nodeType="interactiveSeq">
                <p:stCondLst>
                  <p:cond evt="onClick" delay="0">
                    <p:tgtEl>
                      <p:spTgt spid="13"/>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9" presetClass="exit" presetSubtype="0" fill="hold" nodeType="clickEffect">
                                  <p:stCondLst>
                                    <p:cond delay="0"/>
                                  </p:stCondLst>
                                  <p:childTnLst>
                                    <p:animEffect transition="out" filter="dissolve">
                                      <p:cBhvr>
                                        <p:cTn id="78" dur="500"/>
                                        <p:tgtEl>
                                          <p:spTgt spid="13"/>
                                        </p:tgtEl>
                                      </p:cBhvr>
                                    </p:animEffect>
                                    <p:set>
                                      <p:cBhvr>
                                        <p:cTn id="7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80" restart="whenNotActive" fill="hold" evtFilter="cancelBubble" nodeType="interactiveSeq">
                <p:stCondLst>
                  <p:cond evt="onClick" delay="0">
                    <p:tgtEl>
                      <p:spTgt spid="15"/>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9" presetClass="exit" presetSubtype="0" fill="hold" nodeType="clickEffect">
                                  <p:stCondLst>
                                    <p:cond delay="0"/>
                                  </p:stCondLst>
                                  <p:childTnLst>
                                    <p:animEffect transition="out" filter="dissolve">
                                      <p:cBhvr>
                                        <p:cTn id="84" dur="500"/>
                                        <p:tgtEl>
                                          <p:spTgt spid="15"/>
                                        </p:tgtEl>
                                      </p:cBhvr>
                                    </p:animEffect>
                                    <p:set>
                                      <p:cBhvr>
                                        <p:cTn id="8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6" restart="whenNotActive" fill="hold" evtFilter="cancelBubble" nodeType="interactiveSeq">
                <p:stCondLst>
                  <p:cond evt="onClick" delay="0">
                    <p:tgtEl>
                      <p:spTgt spid="21"/>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9" presetClass="exit" presetSubtype="0" fill="hold" nodeType="clickEffect">
                                  <p:stCondLst>
                                    <p:cond delay="0"/>
                                  </p:stCondLst>
                                  <p:childTnLst>
                                    <p:animEffect transition="out" filter="dissolve">
                                      <p:cBhvr>
                                        <p:cTn id="90" dur="500"/>
                                        <p:tgtEl>
                                          <p:spTgt spid="21"/>
                                        </p:tgtEl>
                                      </p:cBhvr>
                                    </p:animEffect>
                                    <p:set>
                                      <p:cBhvr>
                                        <p:cTn id="91"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92" restart="whenNotActive" fill="hold" evtFilter="cancelBubble" nodeType="interactiveSeq">
                <p:stCondLst>
                  <p:cond evt="onClick" delay="0">
                    <p:tgtEl>
                      <p:spTgt spid="16"/>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9" presetClass="exit" presetSubtype="0" fill="hold" nodeType="clickEffect">
                                  <p:stCondLst>
                                    <p:cond delay="0"/>
                                  </p:stCondLst>
                                  <p:childTnLst>
                                    <p:animEffect transition="out" filter="dissolve">
                                      <p:cBhvr>
                                        <p:cTn id="96" dur="500"/>
                                        <p:tgtEl>
                                          <p:spTgt spid="16"/>
                                        </p:tgtEl>
                                      </p:cBhvr>
                                    </p:animEffect>
                                    <p:set>
                                      <p:cBhvr>
                                        <p:cTn id="97"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98" restart="whenNotActive" fill="hold" evtFilter="cancelBubble" nodeType="interactiveSeq">
                <p:stCondLst>
                  <p:cond evt="onClick" delay="0">
                    <p:tgtEl>
                      <p:spTgt spid="17"/>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9" presetClass="exit" presetSubtype="0" fill="hold" nodeType="clickEffect">
                                  <p:stCondLst>
                                    <p:cond delay="0"/>
                                  </p:stCondLst>
                                  <p:childTnLst>
                                    <p:animEffect transition="out" filter="dissolve">
                                      <p:cBhvr>
                                        <p:cTn id="102" dur="500"/>
                                        <p:tgtEl>
                                          <p:spTgt spid="17"/>
                                        </p:tgtEl>
                                      </p:cBhvr>
                                    </p:animEffect>
                                    <p:set>
                                      <p:cBhvr>
                                        <p:cTn id="103"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04" restart="whenNotActive" fill="hold" evtFilter="cancelBubble" nodeType="interactiveSeq">
                <p:stCondLst>
                  <p:cond evt="onClick" delay="0">
                    <p:tgtEl>
                      <p:spTgt spid="18"/>
                    </p:tgtEl>
                  </p:cond>
                </p:stCondLst>
                <p:endSync evt="end" delay="0">
                  <p:rtn val="all"/>
                </p:endSync>
                <p:childTnLst>
                  <p:par>
                    <p:cTn id="105" fill="hold" nodeType="clickPar">
                      <p:stCondLst>
                        <p:cond delay="0"/>
                      </p:stCondLst>
                      <p:childTnLst>
                        <p:par>
                          <p:cTn id="106" fill="hold" nodeType="withGroup">
                            <p:stCondLst>
                              <p:cond delay="0"/>
                            </p:stCondLst>
                            <p:childTnLst>
                              <p:par>
                                <p:cTn id="107" presetID="9" presetClass="exit" presetSubtype="0" fill="hold" nodeType="clickEffect">
                                  <p:stCondLst>
                                    <p:cond delay="0"/>
                                  </p:stCondLst>
                                  <p:childTnLst>
                                    <p:animEffect transition="out" filter="dissolve">
                                      <p:cBhvr>
                                        <p:cTn id="108" dur="500"/>
                                        <p:tgtEl>
                                          <p:spTgt spid="18"/>
                                        </p:tgtEl>
                                      </p:cBhvr>
                                    </p:animEffect>
                                    <p:set>
                                      <p:cBhvr>
                                        <p:cTn id="10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10" restart="whenNotActive" fill="hold" evtFilter="cancelBubble" nodeType="interactiveSeq">
                <p:stCondLst>
                  <p:cond evt="onClick" delay="0">
                    <p:tgtEl>
                      <p:spTgt spid="19"/>
                    </p:tgtEl>
                  </p:cond>
                </p:stCondLst>
                <p:endSync evt="end" delay="0">
                  <p:rtn val="all"/>
                </p:endSync>
                <p:childTnLst>
                  <p:par>
                    <p:cTn id="111" fill="hold" nodeType="clickPar">
                      <p:stCondLst>
                        <p:cond delay="0"/>
                      </p:stCondLst>
                      <p:childTnLst>
                        <p:par>
                          <p:cTn id="112" fill="hold" nodeType="withGroup">
                            <p:stCondLst>
                              <p:cond delay="0"/>
                            </p:stCondLst>
                            <p:childTnLst>
                              <p:par>
                                <p:cTn id="113" presetID="9" presetClass="exit" presetSubtype="0" fill="hold" nodeType="clickEffect">
                                  <p:stCondLst>
                                    <p:cond delay="0"/>
                                  </p:stCondLst>
                                  <p:childTnLst>
                                    <p:animEffect transition="out" filter="dissolve">
                                      <p:cBhvr>
                                        <p:cTn id="114" dur="500"/>
                                        <p:tgtEl>
                                          <p:spTgt spid="19"/>
                                        </p:tgtEl>
                                      </p:cBhvr>
                                    </p:animEffect>
                                    <p:set>
                                      <p:cBhvr>
                                        <p:cTn id="11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16" restart="whenNotActive" fill="hold" evtFilter="cancelBubble" nodeType="interactiveSeq">
                <p:stCondLst>
                  <p:cond evt="onClick" delay="0">
                    <p:tgtEl>
                      <p:spTgt spid="20"/>
                    </p:tgtEl>
                  </p:cond>
                </p:stCondLst>
                <p:endSync evt="end" delay="0">
                  <p:rtn val="all"/>
                </p:endSync>
                <p:childTnLst>
                  <p:par>
                    <p:cTn id="117" fill="hold" nodeType="clickPar">
                      <p:stCondLst>
                        <p:cond delay="0"/>
                      </p:stCondLst>
                      <p:childTnLst>
                        <p:par>
                          <p:cTn id="118" fill="hold" nodeType="withGroup">
                            <p:stCondLst>
                              <p:cond delay="0"/>
                            </p:stCondLst>
                            <p:childTnLst>
                              <p:par>
                                <p:cTn id="119" presetID="9" presetClass="exit" presetSubtype="0" fill="hold" nodeType="clickEffect">
                                  <p:stCondLst>
                                    <p:cond delay="0"/>
                                  </p:stCondLst>
                                  <p:childTnLst>
                                    <p:animEffect transition="out" filter="dissolve">
                                      <p:cBhvr>
                                        <p:cTn id="120" dur="500"/>
                                        <p:tgtEl>
                                          <p:spTgt spid="20"/>
                                        </p:tgtEl>
                                      </p:cBhvr>
                                    </p:animEffect>
                                    <p:set>
                                      <p:cBhvr>
                                        <p:cTn id="121"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122" restart="whenNotActive" fill="hold" evtFilter="cancelBubble" nodeType="interactiveSeq">
                <p:stCondLst>
                  <p:cond evt="onClick" delay="0">
                    <p:tgtEl>
                      <p:spTgt spid="22"/>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9" presetClass="exit" presetSubtype="0" fill="hold" nodeType="clickEffect">
                                  <p:stCondLst>
                                    <p:cond delay="0"/>
                                  </p:stCondLst>
                                  <p:childTnLst>
                                    <p:animEffect transition="out" filter="dissolve">
                                      <p:cBhvr>
                                        <p:cTn id="126" dur="500"/>
                                        <p:tgtEl>
                                          <p:spTgt spid="22"/>
                                        </p:tgtEl>
                                      </p:cBhvr>
                                    </p:animEffect>
                                    <p:set>
                                      <p:cBhvr>
                                        <p:cTn id="127"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28" restart="whenNotActive" fill="hold" evtFilter="cancelBubble" nodeType="interactiveSeq">
                <p:stCondLst>
                  <p:cond evt="onClick" delay="0">
                    <p:tgtEl>
                      <p:spTgt spid="24"/>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9" presetClass="exit" presetSubtype="0" fill="hold" nodeType="clickEffect">
                                  <p:stCondLst>
                                    <p:cond delay="0"/>
                                  </p:stCondLst>
                                  <p:childTnLst>
                                    <p:animEffect transition="out" filter="dissolve">
                                      <p:cBhvr>
                                        <p:cTn id="132" dur="500"/>
                                        <p:tgtEl>
                                          <p:spTgt spid="24"/>
                                        </p:tgtEl>
                                      </p:cBhvr>
                                    </p:animEffect>
                                    <p:set>
                                      <p:cBhvr>
                                        <p:cTn id="133"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34" restart="whenNotActive" fill="hold" evtFilter="cancelBubble" nodeType="interactiveSeq">
                <p:stCondLst>
                  <p:cond evt="onClick" delay="0">
                    <p:tgtEl>
                      <p:spTgt spid="23"/>
                    </p:tgtEl>
                  </p:cond>
                </p:stCondLst>
                <p:endSync evt="end" delay="0">
                  <p:rtn val="all"/>
                </p:endSync>
                <p:childTnLst>
                  <p:par>
                    <p:cTn id="135" fill="hold" nodeType="clickPar">
                      <p:stCondLst>
                        <p:cond delay="0"/>
                      </p:stCondLst>
                      <p:childTnLst>
                        <p:par>
                          <p:cTn id="136" fill="hold" nodeType="withGroup">
                            <p:stCondLst>
                              <p:cond delay="0"/>
                            </p:stCondLst>
                            <p:childTnLst>
                              <p:par>
                                <p:cTn id="137" presetID="9" presetClass="exit" presetSubtype="0" fill="hold" nodeType="clickEffect">
                                  <p:stCondLst>
                                    <p:cond delay="0"/>
                                  </p:stCondLst>
                                  <p:childTnLst>
                                    <p:animEffect transition="out" filter="dissolve">
                                      <p:cBhvr>
                                        <p:cTn id="138" dur="500"/>
                                        <p:tgtEl>
                                          <p:spTgt spid="23"/>
                                        </p:tgtEl>
                                      </p:cBhvr>
                                    </p:animEffect>
                                    <p:set>
                                      <p:cBhvr>
                                        <p:cTn id="139"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40" restart="whenNotActive" fill="hold" evtFilter="cancelBubble" nodeType="interactiveSeq">
                <p:stCondLst>
                  <p:cond evt="onClick" delay="0">
                    <p:tgtEl>
                      <p:spTgt spid="25"/>
                    </p:tgtEl>
                  </p:cond>
                </p:stCondLst>
                <p:endSync evt="end" delay="0">
                  <p:rtn val="all"/>
                </p:endSync>
                <p:childTnLst>
                  <p:par>
                    <p:cTn id="141" fill="hold" nodeType="clickPar">
                      <p:stCondLst>
                        <p:cond delay="0"/>
                      </p:stCondLst>
                      <p:childTnLst>
                        <p:par>
                          <p:cTn id="142" fill="hold" nodeType="withGroup">
                            <p:stCondLst>
                              <p:cond delay="0"/>
                            </p:stCondLst>
                            <p:childTnLst>
                              <p:par>
                                <p:cTn id="143" presetID="9" presetClass="exit" presetSubtype="0" fill="hold" nodeType="clickEffect">
                                  <p:stCondLst>
                                    <p:cond delay="0"/>
                                  </p:stCondLst>
                                  <p:childTnLst>
                                    <p:animEffect transition="out" filter="dissolve">
                                      <p:cBhvr>
                                        <p:cTn id="144" dur="500"/>
                                        <p:tgtEl>
                                          <p:spTgt spid="25"/>
                                        </p:tgtEl>
                                      </p:cBhvr>
                                    </p:animEffect>
                                    <p:set>
                                      <p:cBhvr>
                                        <p:cTn id="145"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46" restart="whenNotActive" fill="hold" evtFilter="cancelBubble" nodeType="interactiveSeq">
                <p:stCondLst>
                  <p:cond evt="onClick" delay="0">
                    <p:tgtEl>
                      <p:spTgt spid="26"/>
                    </p:tgtEl>
                  </p:cond>
                </p:stCondLst>
                <p:endSync evt="end" delay="0">
                  <p:rtn val="all"/>
                </p:endSync>
                <p:childTnLst>
                  <p:par>
                    <p:cTn id="147" fill="hold" nodeType="clickPar">
                      <p:stCondLst>
                        <p:cond delay="0"/>
                      </p:stCondLst>
                      <p:childTnLst>
                        <p:par>
                          <p:cTn id="148" fill="hold" nodeType="withGroup">
                            <p:stCondLst>
                              <p:cond delay="0"/>
                            </p:stCondLst>
                            <p:childTnLst>
                              <p:par>
                                <p:cTn id="149" presetID="9" presetClass="exit" presetSubtype="0" fill="hold" nodeType="clickEffect">
                                  <p:stCondLst>
                                    <p:cond delay="0"/>
                                  </p:stCondLst>
                                  <p:childTnLst>
                                    <p:animEffect transition="out" filter="dissolve">
                                      <p:cBhvr>
                                        <p:cTn id="150" dur="500"/>
                                        <p:tgtEl>
                                          <p:spTgt spid="26"/>
                                        </p:tgtEl>
                                      </p:cBhvr>
                                    </p:animEffect>
                                    <p:set>
                                      <p:cBhvr>
                                        <p:cTn id="151"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52" restart="whenNotActive" fill="hold" evtFilter="cancelBubble" nodeType="interactiveSeq">
                <p:stCondLst>
                  <p:cond evt="onClick" delay="0">
                    <p:tgtEl>
                      <p:spTgt spid="27"/>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9" presetClass="exit" presetSubtype="0" fill="hold" nodeType="clickEffect">
                                  <p:stCondLst>
                                    <p:cond delay="0"/>
                                  </p:stCondLst>
                                  <p:childTnLst>
                                    <p:animEffect transition="out" filter="dissolve">
                                      <p:cBhvr>
                                        <p:cTn id="156" dur="500"/>
                                        <p:tgtEl>
                                          <p:spTgt spid="27"/>
                                        </p:tgtEl>
                                      </p:cBhvr>
                                    </p:animEffect>
                                    <p:set>
                                      <p:cBhvr>
                                        <p:cTn id="157"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58" restart="whenNotActive" fill="hold" evtFilter="cancelBubble" nodeType="interactiveSeq">
                <p:stCondLst>
                  <p:cond evt="onClick" delay="0">
                    <p:tgtEl>
                      <p:spTgt spid="28"/>
                    </p:tgtEl>
                  </p:cond>
                </p:stCondLst>
                <p:endSync evt="end" delay="0">
                  <p:rtn val="all"/>
                </p:endSync>
                <p:childTnLst>
                  <p:par>
                    <p:cTn id="159" fill="hold" nodeType="clickPar">
                      <p:stCondLst>
                        <p:cond delay="0"/>
                      </p:stCondLst>
                      <p:childTnLst>
                        <p:par>
                          <p:cTn id="160" fill="hold" nodeType="withGroup">
                            <p:stCondLst>
                              <p:cond delay="0"/>
                            </p:stCondLst>
                            <p:childTnLst>
                              <p:par>
                                <p:cTn id="161" presetID="9" presetClass="exit" presetSubtype="0" fill="hold" nodeType="clickEffect">
                                  <p:stCondLst>
                                    <p:cond delay="0"/>
                                  </p:stCondLst>
                                  <p:childTnLst>
                                    <p:animEffect transition="out" filter="dissolve">
                                      <p:cBhvr>
                                        <p:cTn id="162" dur="500"/>
                                        <p:tgtEl>
                                          <p:spTgt spid="28"/>
                                        </p:tgtEl>
                                      </p:cBhvr>
                                    </p:animEffect>
                                    <p:set>
                                      <p:cBhvr>
                                        <p:cTn id="163"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64" restart="whenNotActive" fill="hold" evtFilter="cancelBubble" nodeType="interactiveSeq">
                <p:stCondLst>
                  <p:cond evt="onClick" delay="0">
                    <p:tgtEl>
                      <p:spTgt spid="30"/>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9" presetClass="exit" presetSubtype="0" fill="hold" nodeType="clickEffect">
                                  <p:stCondLst>
                                    <p:cond delay="0"/>
                                  </p:stCondLst>
                                  <p:childTnLst>
                                    <p:animEffect transition="out" filter="dissolve">
                                      <p:cBhvr>
                                        <p:cTn id="168" dur="500"/>
                                        <p:tgtEl>
                                          <p:spTgt spid="30"/>
                                        </p:tgtEl>
                                      </p:cBhvr>
                                    </p:animEffect>
                                    <p:set>
                                      <p:cBhvr>
                                        <p:cTn id="169"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70" restart="whenNotActive" fill="hold" evtFilter="cancelBubble" nodeType="interactiveSeq">
                <p:stCondLst>
                  <p:cond evt="onClick" delay="0">
                    <p:tgtEl>
                      <p:spTgt spid="64"/>
                    </p:tgtEl>
                  </p:cond>
                </p:stCondLst>
                <p:endSync evt="end" delay="0">
                  <p:rtn val="all"/>
                </p:endSync>
                <p:childTnLst>
                  <p:par>
                    <p:cTn id="171" fill="hold" nodeType="clickPar">
                      <p:stCondLst>
                        <p:cond delay="0"/>
                      </p:stCondLst>
                      <p:childTnLst>
                        <p:par>
                          <p:cTn id="172" fill="hold" nodeType="withGroup">
                            <p:stCondLst>
                              <p:cond delay="0"/>
                            </p:stCondLst>
                            <p:childTnLst>
                              <p:par>
                                <p:cTn id="173" presetID="9" presetClass="exit" presetSubtype="0" fill="hold" nodeType="clickEffect">
                                  <p:stCondLst>
                                    <p:cond delay="0"/>
                                  </p:stCondLst>
                                  <p:childTnLst>
                                    <p:animEffect transition="out" filter="dissolve">
                                      <p:cBhvr>
                                        <p:cTn id="174" dur="500"/>
                                        <p:tgtEl>
                                          <p:spTgt spid="64"/>
                                        </p:tgtEl>
                                      </p:cBhvr>
                                    </p:animEffect>
                                    <p:set>
                                      <p:cBhvr>
                                        <p:cTn id="175" dur="1" fill="hold">
                                          <p:stCondLst>
                                            <p:cond delay="4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64"/>
                  </p:tgtEl>
                </p:cond>
              </p:nextCondLst>
            </p:seq>
            <p:seq concurrent="1" nextAc="seek">
              <p:cTn id="176" restart="whenNotActive" fill="hold" evtFilter="cancelBubble" nodeType="interactiveSeq">
                <p:stCondLst>
                  <p:cond evt="onClick" delay="0">
                    <p:tgtEl>
                      <p:spTgt spid="57"/>
                    </p:tgtEl>
                  </p:cond>
                </p:stCondLst>
                <p:endSync evt="end" delay="0">
                  <p:rtn val="all"/>
                </p:endSync>
                <p:childTnLst>
                  <p:par>
                    <p:cTn id="177" fill="hold" nodeType="clickPar">
                      <p:stCondLst>
                        <p:cond delay="0"/>
                      </p:stCondLst>
                      <p:childTnLst>
                        <p:par>
                          <p:cTn id="178" fill="hold" nodeType="withGroup">
                            <p:stCondLst>
                              <p:cond delay="0"/>
                            </p:stCondLst>
                            <p:childTnLst>
                              <p:par>
                                <p:cTn id="179" presetID="9" presetClass="exit" presetSubtype="0" fill="hold" nodeType="clickEffect">
                                  <p:stCondLst>
                                    <p:cond delay="0"/>
                                  </p:stCondLst>
                                  <p:childTnLst>
                                    <p:animEffect transition="out" filter="dissolve">
                                      <p:cBhvr>
                                        <p:cTn id="180" dur="500"/>
                                        <p:tgtEl>
                                          <p:spTgt spid="57"/>
                                        </p:tgtEl>
                                      </p:cBhvr>
                                    </p:animEffect>
                                    <p:set>
                                      <p:cBhvr>
                                        <p:cTn id="181" dur="1" fill="hold">
                                          <p:stCondLst>
                                            <p:cond delay="499"/>
                                          </p:stCondLst>
                                        </p:cTn>
                                        <p:tgtEl>
                                          <p:spTgt spid="57"/>
                                        </p:tgtEl>
                                        <p:attrNameLst>
                                          <p:attrName>style.visibility</p:attrName>
                                        </p:attrNameLst>
                                      </p:cBhvr>
                                      <p:to>
                                        <p:strVal val="hidden"/>
                                      </p:to>
                                    </p:set>
                                  </p:childTnLst>
                                </p:cTn>
                              </p:par>
                            </p:childTnLst>
                          </p:cTn>
                        </p:par>
                      </p:childTnLst>
                    </p:cTn>
                  </p:par>
                </p:childTnLst>
              </p:cTn>
              <p:nextCondLst>
                <p:cond evt="onClick" delay="0">
                  <p:tgtEl>
                    <p:spTgt spid="57"/>
                  </p:tgtEl>
                </p:cond>
              </p:nextCondLst>
            </p:seq>
            <p:seq concurrent="1" nextAc="seek">
              <p:cTn id="182" restart="whenNotActive" fill="hold" evtFilter="cancelBubble" nodeType="interactiveSeq">
                <p:stCondLst>
                  <p:cond evt="onClick" delay="0">
                    <p:tgtEl>
                      <p:spTgt spid="63"/>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9" presetClass="exit" presetSubtype="0" fill="hold" nodeType="clickEffect">
                                  <p:stCondLst>
                                    <p:cond delay="0"/>
                                  </p:stCondLst>
                                  <p:childTnLst>
                                    <p:animEffect transition="out" filter="dissolve">
                                      <p:cBhvr>
                                        <p:cTn id="186" dur="500"/>
                                        <p:tgtEl>
                                          <p:spTgt spid="63"/>
                                        </p:tgtEl>
                                      </p:cBhvr>
                                    </p:animEffect>
                                    <p:set>
                                      <p:cBhvr>
                                        <p:cTn id="187" dur="1" fill="hold">
                                          <p:stCondLst>
                                            <p:cond delay="499"/>
                                          </p:stCondLst>
                                        </p:cTn>
                                        <p:tgtEl>
                                          <p:spTgt spid="63"/>
                                        </p:tgtEl>
                                        <p:attrNameLst>
                                          <p:attrName>style.visibility</p:attrName>
                                        </p:attrNameLst>
                                      </p:cBhvr>
                                      <p:to>
                                        <p:strVal val="hidden"/>
                                      </p:to>
                                    </p:set>
                                  </p:childTnLst>
                                </p:cTn>
                              </p:par>
                            </p:childTnLst>
                          </p:cTn>
                        </p:par>
                      </p:childTnLst>
                    </p:cTn>
                  </p:par>
                </p:childTnLst>
              </p:cTn>
              <p:nextCondLst>
                <p:cond evt="onClick" delay="0">
                  <p:tgtEl>
                    <p:spTgt spid="63"/>
                  </p:tgtEl>
                </p:cond>
              </p:nextCondLst>
            </p:seq>
            <p:seq concurrent="1" nextAc="seek">
              <p:cTn id="188" restart="whenNotActive" fill="hold" evtFilter="cancelBubble" nodeType="interactiveSeq">
                <p:stCondLst>
                  <p:cond evt="onClick" delay="0">
                    <p:tgtEl>
                      <p:spTgt spid="62"/>
                    </p:tgtEl>
                  </p:cond>
                </p:stCondLst>
                <p:endSync evt="end" delay="0">
                  <p:rtn val="all"/>
                </p:endSync>
                <p:childTnLst>
                  <p:par>
                    <p:cTn id="189" fill="hold" nodeType="clickPar">
                      <p:stCondLst>
                        <p:cond delay="0"/>
                      </p:stCondLst>
                      <p:childTnLst>
                        <p:par>
                          <p:cTn id="190" fill="hold" nodeType="withGroup">
                            <p:stCondLst>
                              <p:cond delay="0"/>
                            </p:stCondLst>
                            <p:childTnLst>
                              <p:par>
                                <p:cTn id="191" presetID="9" presetClass="exit" presetSubtype="0" fill="hold" nodeType="clickEffect">
                                  <p:stCondLst>
                                    <p:cond delay="0"/>
                                  </p:stCondLst>
                                  <p:childTnLst>
                                    <p:animEffect transition="out" filter="dissolve">
                                      <p:cBhvr>
                                        <p:cTn id="192" dur="500"/>
                                        <p:tgtEl>
                                          <p:spTgt spid="62"/>
                                        </p:tgtEl>
                                      </p:cBhvr>
                                    </p:animEffect>
                                    <p:set>
                                      <p:cBhvr>
                                        <p:cTn id="193" dur="1" fill="hold">
                                          <p:stCondLst>
                                            <p:cond delay="4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94" restart="whenNotActive" fill="hold" evtFilter="cancelBubble" nodeType="interactiveSeq">
                <p:stCondLst>
                  <p:cond evt="onClick" delay="0">
                    <p:tgtEl>
                      <p:spTgt spid="61"/>
                    </p:tgtEl>
                  </p:cond>
                </p:stCondLst>
                <p:endSync evt="end" delay="0">
                  <p:rtn val="all"/>
                </p:endSync>
                <p:childTnLst>
                  <p:par>
                    <p:cTn id="195" fill="hold" nodeType="clickPar">
                      <p:stCondLst>
                        <p:cond delay="0"/>
                      </p:stCondLst>
                      <p:childTnLst>
                        <p:par>
                          <p:cTn id="196" fill="hold" nodeType="withGroup">
                            <p:stCondLst>
                              <p:cond delay="0"/>
                            </p:stCondLst>
                            <p:childTnLst>
                              <p:par>
                                <p:cTn id="197" presetID="9" presetClass="exit" presetSubtype="0" fill="hold" nodeType="clickEffect">
                                  <p:stCondLst>
                                    <p:cond delay="0"/>
                                  </p:stCondLst>
                                  <p:childTnLst>
                                    <p:animEffect transition="out" filter="dissolve">
                                      <p:cBhvr>
                                        <p:cTn id="198" dur="500"/>
                                        <p:tgtEl>
                                          <p:spTgt spid="61"/>
                                        </p:tgtEl>
                                      </p:cBhvr>
                                    </p:animEffect>
                                    <p:set>
                                      <p:cBhvr>
                                        <p:cTn id="199"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200" restart="whenNotActive" fill="hold" evtFilter="cancelBubble" nodeType="interactiveSeq">
                <p:stCondLst>
                  <p:cond evt="onClick" delay="0">
                    <p:tgtEl>
                      <p:spTgt spid="60"/>
                    </p:tgtEl>
                  </p:cond>
                </p:stCondLst>
                <p:endSync evt="end" delay="0">
                  <p:rtn val="all"/>
                </p:endSync>
                <p:childTnLst>
                  <p:par>
                    <p:cTn id="201" fill="hold" nodeType="clickPar">
                      <p:stCondLst>
                        <p:cond delay="0"/>
                      </p:stCondLst>
                      <p:childTnLst>
                        <p:par>
                          <p:cTn id="202" fill="hold" nodeType="withGroup">
                            <p:stCondLst>
                              <p:cond delay="0"/>
                            </p:stCondLst>
                            <p:childTnLst>
                              <p:par>
                                <p:cTn id="203" presetID="9" presetClass="exit" presetSubtype="0" fill="hold" nodeType="clickEffect">
                                  <p:stCondLst>
                                    <p:cond delay="0"/>
                                  </p:stCondLst>
                                  <p:childTnLst>
                                    <p:animEffect transition="out" filter="dissolve">
                                      <p:cBhvr>
                                        <p:cTn id="204" dur="500"/>
                                        <p:tgtEl>
                                          <p:spTgt spid="60"/>
                                        </p:tgtEl>
                                      </p:cBhvr>
                                    </p:animEffect>
                                    <p:set>
                                      <p:cBhvr>
                                        <p:cTn id="205" dur="1" fill="hold">
                                          <p:stCondLst>
                                            <p:cond delay="499"/>
                                          </p:stCondLst>
                                        </p:cTn>
                                        <p:tgtEl>
                                          <p:spTgt spid="60"/>
                                        </p:tgtEl>
                                        <p:attrNameLst>
                                          <p:attrName>style.visibility</p:attrName>
                                        </p:attrNameLst>
                                      </p:cBhvr>
                                      <p:to>
                                        <p:strVal val="hidden"/>
                                      </p:to>
                                    </p:set>
                                  </p:childTnLst>
                                </p:cTn>
                              </p:par>
                            </p:childTnLst>
                          </p:cTn>
                        </p:par>
                      </p:childTnLst>
                    </p:cTn>
                  </p:par>
                </p:childTnLst>
              </p:cTn>
              <p:nextCondLst>
                <p:cond evt="onClick" delay="0">
                  <p:tgtEl>
                    <p:spTgt spid="60"/>
                  </p:tgtEl>
                </p:cond>
              </p:nextCondLst>
            </p:seq>
            <p:seq concurrent="1" nextAc="seek">
              <p:cTn id="206" restart="whenNotActive" fill="hold" evtFilter="cancelBubble" nodeType="interactiveSeq">
                <p:stCondLst>
                  <p:cond evt="onClick" delay="0">
                    <p:tgtEl>
                      <p:spTgt spid="59"/>
                    </p:tgtEl>
                  </p:cond>
                </p:stCondLst>
                <p:endSync evt="end" delay="0">
                  <p:rtn val="all"/>
                </p:endSync>
                <p:childTnLst>
                  <p:par>
                    <p:cTn id="207" fill="hold" nodeType="clickPar">
                      <p:stCondLst>
                        <p:cond delay="0"/>
                      </p:stCondLst>
                      <p:childTnLst>
                        <p:par>
                          <p:cTn id="208" fill="hold" nodeType="withGroup">
                            <p:stCondLst>
                              <p:cond delay="0"/>
                            </p:stCondLst>
                            <p:childTnLst>
                              <p:par>
                                <p:cTn id="209" presetID="9" presetClass="exit" presetSubtype="0" fill="hold" nodeType="clickEffect">
                                  <p:stCondLst>
                                    <p:cond delay="0"/>
                                  </p:stCondLst>
                                  <p:childTnLst>
                                    <p:animEffect transition="out" filter="dissolve">
                                      <p:cBhvr>
                                        <p:cTn id="210" dur="500"/>
                                        <p:tgtEl>
                                          <p:spTgt spid="59"/>
                                        </p:tgtEl>
                                      </p:cBhvr>
                                    </p:animEffect>
                                    <p:set>
                                      <p:cBhvr>
                                        <p:cTn id="211" dur="1" fill="hold">
                                          <p:stCondLst>
                                            <p:cond delay="499"/>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59"/>
                  </p:tgtEl>
                </p:cond>
              </p:nextCondLst>
            </p:seq>
            <p:seq concurrent="1" nextAc="seek">
              <p:cTn id="212" restart="whenNotActive" fill="hold" evtFilter="cancelBubble" nodeType="interactiveSeq">
                <p:stCondLst>
                  <p:cond evt="onClick" delay="0">
                    <p:tgtEl>
                      <p:spTgt spid="42"/>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9" presetClass="exit" presetSubtype="0" fill="hold" nodeType="clickEffect">
                                  <p:stCondLst>
                                    <p:cond delay="0"/>
                                  </p:stCondLst>
                                  <p:childTnLst>
                                    <p:animEffect transition="out" filter="dissolve">
                                      <p:cBhvr>
                                        <p:cTn id="216" dur="500"/>
                                        <p:tgtEl>
                                          <p:spTgt spid="42"/>
                                        </p:tgtEl>
                                      </p:cBhvr>
                                    </p:animEffect>
                                    <p:set>
                                      <p:cBhvr>
                                        <p:cTn id="217"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218" restart="whenNotActive" fill="hold" evtFilter="cancelBubble" nodeType="interactiveSeq">
                <p:stCondLst>
                  <p:cond evt="onClick" delay="0">
                    <p:tgtEl>
                      <p:spTgt spid="37"/>
                    </p:tgtEl>
                  </p:cond>
                </p:stCondLst>
                <p:endSync evt="end" delay="0">
                  <p:rtn val="all"/>
                </p:endSync>
                <p:childTnLst>
                  <p:par>
                    <p:cTn id="219" fill="hold" nodeType="clickPar">
                      <p:stCondLst>
                        <p:cond delay="0"/>
                      </p:stCondLst>
                      <p:childTnLst>
                        <p:par>
                          <p:cTn id="220" fill="hold" nodeType="withGroup">
                            <p:stCondLst>
                              <p:cond delay="0"/>
                            </p:stCondLst>
                            <p:childTnLst>
                              <p:par>
                                <p:cTn id="221" presetID="9" presetClass="exit" presetSubtype="0" fill="hold" grpId="0" nodeType="clickEffect">
                                  <p:stCondLst>
                                    <p:cond delay="0"/>
                                  </p:stCondLst>
                                  <p:childTnLst>
                                    <p:animEffect transition="out" filter="dissolve">
                                      <p:cBhvr>
                                        <p:cTn id="222" dur="500"/>
                                        <p:tgtEl>
                                          <p:spTgt spid="37"/>
                                        </p:tgtEl>
                                      </p:cBhvr>
                                    </p:animEffect>
                                    <p:set>
                                      <p:cBhvr>
                                        <p:cTn id="223"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24" restart="whenNotActive" fill="hold" evtFilter="cancelBubble" nodeType="interactiveSeq">
                <p:stCondLst>
                  <p:cond evt="onClick" delay="0">
                    <p:tgtEl>
                      <p:spTgt spid="38"/>
                    </p:tgtEl>
                  </p:cond>
                </p:stCondLst>
                <p:endSync evt="end" delay="0">
                  <p:rtn val="all"/>
                </p:endSync>
                <p:childTnLst>
                  <p:par>
                    <p:cTn id="225" fill="hold" nodeType="clickPar">
                      <p:stCondLst>
                        <p:cond delay="0"/>
                      </p:stCondLst>
                      <p:childTnLst>
                        <p:par>
                          <p:cTn id="226" fill="hold" nodeType="withGroup">
                            <p:stCondLst>
                              <p:cond delay="0"/>
                            </p:stCondLst>
                            <p:childTnLst>
                              <p:par>
                                <p:cTn id="227" presetID="9" presetClass="exit" presetSubtype="0" fill="hold" grpId="0" nodeType="clickEffect">
                                  <p:stCondLst>
                                    <p:cond delay="0"/>
                                  </p:stCondLst>
                                  <p:childTnLst>
                                    <p:animEffect transition="out" filter="dissolve">
                                      <p:cBhvr>
                                        <p:cTn id="228" dur="500"/>
                                        <p:tgtEl>
                                          <p:spTgt spid="38"/>
                                        </p:tgtEl>
                                      </p:cBhvr>
                                    </p:animEffect>
                                    <p:set>
                                      <p:cBhvr>
                                        <p:cTn id="229"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230" restart="whenNotActive" fill="hold" evtFilter="cancelBubble" nodeType="interactiveSeq">
                <p:stCondLst>
                  <p:cond evt="onClick" delay="0">
                    <p:tgtEl>
                      <p:spTgt spid="39"/>
                    </p:tgtEl>
                  </p:cond>
                </p:stCondLst>
                <p:endSync evt="end" delay="0">
                  <p:rtn val="all"/>
                </p:endSync>
                <p:childTnLst>
                  <p:par>
                    <p:cTn id="231" fill="hold" nodeType="clickPar">
                      <p:stCondLst>
                        <p:cond delay="0"/>
                      </p:stCondLst>
                      <p:childTnLst>
                        <p:par>
                          <p:cTn id="232" fill="hold" nodeType="withGroup">
                            <p:stCondLst>
                              <p:cond delay="0"/>
                            </p:stCondLst>
                            <p:childTnLst>
                              <p:par>
                                <p:cTn id="233" presetID="9" presetClass="exit" presetSubtype="0" fill="hold" nodeType="clickEffect">
                                  <p:stCondLst>
                                    <p:cond delay="0"/>
                                  </p:stCondLst>
                                  <p:childTnLst>
                                    <p:animEffect transition="out" filter="dissolve">
                                      <p:cBhvr>
                                        <p:cTn id="234" dur="500"/>
                                        <p:tgtEl>
                                          <p:spTgt spid="39"/>
                                        </p:tgtEl>
                                      </p:cBhvr>
                                    </p:animEffect>
                                    <p:set>
                                      <p:cBhvr>
                                        <p:cTn id="235"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236" restart="whenNotActive" fill="hold" evtFilter="cancelBubble" nodeType="interactiveSeq">
                <p:stCondLst>
                  <p:cond evt="onClick" delay="0">
                    <p:tgtEl>
                      <p:spTgt spid="40"/>
                    </p:tgtEl>
                  </p:cond>
                </p:stCondLst>
                <p:endSync evt="end" delay="0">
                  <p:rtn val="all"/>
                </p:endSync>
                <p:childTnLst>
                  <p:par>
                    <p:cTn id="237" fill="hold" nodeType="clickPar">
                      <p:stCondLst>
                        <p:cond delay="0"/>
                      </p:stCondLst>
                      <p:childTnLst>
                        <p:par>
                          <p:cTn id="238" fill="hold" nodeType="withGroup">
                            <p:stCondLst>
                              <p:cond delay="0"/>
                            </p:stCondLst>
                            <p:childTnLst>
                              <p:par>
                                <p:cTn id="239" presetID="9" presetClass="exit" presetSubtype="0" fill="hold" nodeType="clickEffect">
                                  <p:stCondLst>
                                    <p:cond delay="0"/>
                                  </p:stCondLst>
                                  <p:childTnLst>
                                    <p:animEffect transition="out" filter="dissolve">
                                      <p:cBhvr>
                                        <p:cTn id="240" dur="500"/>
                                        <p:tgtEl>
                                          <p:spTgt spid="40"/>
                                        </p:tgtEl>
                                      </p:cBhvr>
                                    </p:animEffect>
                                    <p:set>
                                      <p:cBhvr>
                                        <p:cTn id="241"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242" restart="whenNotActive" fill="hold" evtFilter="cancelBubble" nodeType="interactiveSeq">
                <p:stCondLst>
                  <p:cond evt="onClick" delay="0">
                    <p:tgtEl>
                      <p:spTgt spid="41"/>
                    </p:tgtEl>
                  </p:cond>
                </p:stCondLst>
                <p:endSync evt="end" delay="0">
                  <p:rtn val="all"/>
                </p:endSync>
                <p:childTnLst>
                  <p:par>
                    <p:cTn id="243" fill="hold" nodeType="clickPar">
                      <p:stCondLst>
                        <p:cond delay="0"/>
                      </p:stCondLst>
                      <p:childTnLst>
                        <p:par>
                          <p:cTn id="244" fill="hold" nodeType="withGroup">
                            <p:stCondLst>
                              <p:cond delay="0"/>
                            </p:stCondLst>
                            <p:childTnLst>
                              <p:par>
                                <p:cTn id="245" presetID="9" presetClass="exit" presetSubtype="0" fill="hold" nodeType="clickEffect">
                                  <p:stCondLst>
                                    <p:cond delay="0"/>
                                  </p:stCondLst>
                                  <p:childTnLst>
                                    <p:animEffect transition="out" filter="dissolve">
                                      <p:cBhvr>
                                        <p:cTn id="246" dur="500"/>
                                        <p:tgtEl>
                                          <p:spTgt spid="41"/>
                                        </p:tgtEl>
                                      </p:cBhvr>
                                    </p:animEffect>
                                    <p:set>
                                      <p:cBhvr>
                                        <p:cTn id="247"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248" restart="whenNotActive" fill="hold" evtFilter="cancelBubble" nodeType="interactiveSeq">
                <p:stCondLst>
                  <p:cond evt="onClick" delay="0">
                    <p:tgtEl>
                      <p:spTgt spid="43"/>
                    </p:tgtEl>
                  </p:cond>
                </p:stCondLst>
                <p:endSync evt="end" delay="0">
                  <p:rtn val="all"/>
                </p:endSync>
                <p:childTnLst>
                  <p:par>
                    <p:cTn id="249" fill="hold" nodeType="clickPar">
                      <p:stCondLst>
                        <p:cond delay="0"/>
                      </p:stCondLst>
                      <p:childTnLst>
                        <p:par>
                          <p:cTn id="250" fill="hold" nodeType="withGroup">
                            <p:stCondLst>
                              <p:cond delay="0"/>
                            </p:stCondLst>
                            <p:childTnLst>
                              <p:par>
                                <p:cTn id="251" presetID="9" presetClass="exit" presetSubtype="0" fill="hold" nodeType="clickEffect">
                                  <p:stCondLst>
                                    <p:cond delay="0"/>
                                  </p:stCondLst>
                                  <p:childTnLst>
                                    <p:animEffect transition="out" filter="dissolve">
                                      <p:cBhvr>
                                        <p:cTn id="252" dur="500"/>
                                        <p:tgtEl>
                                          <p:spTgt spid="43"/>
                                        </p:tgtEl>
                                      </p:cBhvr>
                                    </p:animEffect>
                                    <p:set>
                                      <p:cBhvr>
                                        <p:cTn id="253"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54" restart="whenNotActive" fill="hold" evtFilter="cancelBubble" nodeType="interactiveSeq">
                <p:stCondLst>
                  <p:cond evt="onClick" delay="0">
                    <p:tgtEl>
                      <p:spTgt spid="49"/>
                    </p:tgtEl>
                  </p:cond>
                </p:stCondLst>
                <p:endSync evt="end" delay="0">
                  <p:rtn val="all"/>
                </p:endSync>
                <p:childTnLst>
                  <p:par>
                    <p:cTn id="255" fill="hold" nodeType="clickPar">
                      <p:stCondLst>
                        <p:cond delay="0"/>
                      </p:stCondLst>
                      <p:childTnLst>
                        <p:par>
                          <p:cTn id="256" fill="hold" nodeType="withGroup">
                            <p:stCondLst>
                              <p:cond delay="0"/>
                            </p:stCondLst>
                            <p:childTnLst>
                              <p:par>
                                <p:cTn id="257" presetID="9" presetClass="exit" presetSubtype="0" fill="hold" nodeType="clickEffect">
                                  <p:stCondLst>
                                    <p:cond delay="0"/>
                                  </p:stCondLst>
                                  <p:childTnLst>
                                    <p:animEffect transition="out" filter="dissolve">
                                      <p:cBhvr>
                                        <p:cTn id="258" dur="500"/>
                                        <p:tgtEl>
                                          <p:spTgt spid="49"/>
                                        </p:tgtEl>
                                      </p:cBhvr>
                                    </p:animEffect>
                                    <p:set>
                                      <p:cBhvr>
                                        <p:cTn id="259"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260" restart="whenNotActive" fill="hold" evtFilter="cancelBubble" nodeType="interactiveSeq">
                <p:stCondLst>
                  <p:cond evt="onClick" delay="0">
                    <p:tgtEl>
                      <p:spTgt spid="44"/>
                    </p:tgtEl>
                  </p:cond>
                </p:stCondLst>
                <p:endSync evt="end" delay="0">
                  <p:rtn val="all"/>
                </p:endSync>
                <p:childTnLst>
                  <p:par>
                    <p:cTn id="261" fill="hold" nodeType="clickPar">
                      <p:stCondLst>
                        <p:cond delay="0"/>
                      </p:stCondLst>
                      <p:childTnLst>
                        <p:par>
                          <p:cTn id="262" fill="hold" nodeType="withGroup">
                            <p:stCondLst>
                              <p:cond delay="0"/>
                            </p:stCondLst>
                            <p:childTnLst>
                              <p:par>
                                <p:cTn id="263" presetID="9" presetClass="exit" presetSubtype="0" fill="hold" nodeType="clickEffect">
                                  <p:stCondLst>
                                    <p:cond delay="0"/>
                                  </p:stCondLst>
                                  <p:childTnLst>
                                    <p:animEffect transition="out" filter="dissolve">
                                      <p:cBhvr>
                                        <p:cTn id="264" dur="500"/>
                                        <p:tgtEl>
                                          <p:spTgt spid="44"/>
                                        </p:tgtEl>
                                      </p:cBhvr>
                                    </p:animEffect>
                                    <p:set>
                                      <p:cBhvr>
                                        <p:cTn id="265"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266" restart="whenNotActive" fill="hold" evtFilter="cancelBubble" nodeType="interactiveSeq">
                <p:stCondLst>
                  <p:cond evt="onClick" delay="0">
                    <p:tgtEl>
                      <p:spTgt spid="45"/>
                    </p:tgtEl>
                  </p:cond>
                </p:stCondLst>
                <p:endSync evt="end" delay="0">
                  <p:rtn val="all"/>
                </p:endSync>
                <p:childTnLst>
                  <p:par>
                    <p:cTn id="267" fill="hold" nodeType="clickPar">
                      <p:stCondLst>
                        <p:cond delay="0"/>
                      </p:stCondLst>
                      <p:childTnLst>
                        <p:par>
                          <p:cTn id="268" fill="hold" nodeType="withGroup">
                            <p:stCondLst>
                              <p:cond delay="0"/>
                            </p:stCondLst>
                            <p:childTnLst>
                              <p:par>
                                <p:cTn id="269" presetID="9" presetClass="exit" presetSubtype="0" fill="hold" nodeType="clickEffect">
                                  <p:stCondLst>
                                    <p:cond delay="0"/>
                                  </p:stCondLst>
                                  <p:childTnLst>
                                    <p:animEffect transition="out" filter="dissolve">
                                      <p:cBhvr>
                                        <p:cTn id="270" dur="500"/>
                                        <p:tgtEl>
                                          <p:spTgt spid="45"/>
                                        </p:tgtEl>
                                      </p:cBhvr>
                                    </p:animEffect>
                                    <p:set>
                                      <p:cBhvr>
                                        <p:cTn id="271"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272" restart="whenNotActive" fill="hold" evtFilter="cancelBubble" nodeType="interactiveSeq">
                <p:stCondLst>
                  <p:cond evt="onClick" delay="0">
                    <p:tgtEl>
                      <p:spTgt spid="46"/>
                    </p:tgtEl>
                  </p:cond>
                </p:stCondLst>
                <p:endSync evt="end" delay="0">
                  <p:rtn val="all"/>
                </p:endSync>
                <p:childTnLst>
                  <p:par>
                    <p:cTn id="273" fill="hold" nodeType="clickPar">
                      <p:stCondLst>
                        <p:cond delay="0"/>
                      </p:stCondLst>
                      <p:childTnLst>
                        <p:par>
                          <p:cTn id="274" fill="hold" nodeType="withGroup">
                            <p:stCondLst>
                              <p:cond delay="0"/>
                            </p:stCondLst>
                            <p:childTnLst>
                              <p:par>
                                <p:cTn id="275" presetID="9" presetClass="exit" presetSubtype="0" fill="hold" nodeType="clickEffect">
                                  <p:stCondLst>
                                    <p:cond delay="0"/>
                                  </p:stCondLst>
                                  <p:childTnLst>
                                    <p:animEffect transition="out" filter="dissolve">
                                      <p:cBhvr>
                                        <p:cTn id="276" dur="500"/>
                                        <p:tgtEl>
                                          <p:spTgt spid="46"/>
                                        </p:tgtEl>
                                      </p:cBhvr>
                                    </p:animEffect>
                                    <p:set>
                                      <p:cBhvr>
                                        <p:cTn id="277"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278" restart="whenNotActive" fill="hold" evtFilter="cancelBubble" nodeType="interactiveSeq">
                <p:stCondLst>
                  <p:cond evt="onClick" delay="0">
                    <p:tgtEl>
                      <p:spTgt spid="47"/>
                    </p:tgtEl>
                  </p:cond>
                </p:stCondLst>
                <p:endSync evt="end" delay="0">
                  <p:rtn val="all"/>
                </p:endSync>
                <p:childTnLst>
                  <p:par>
                    <p:cTn id="279" fill="hold" nodeType="clickPar">
                      <p:stCondLst>
                        <p:cond delay="0"/>
                      </p:stCondLst>
                      <p:childTnLst>
                        <p:par>
                          <p:cTn id="280" fill="hold" nodeType="withGroup">
                            <p:stCondLst>
                              <p:cond delay="0"/>
                            </p:stCondLst>
                            <p:childTnLst>
                              <p:par>
                                <p:cTn id="281" presetID="9" presetClass="exit" presetSubtype="0" fill="hold" nodeType="clickEffect">
                                  <p:stCondLst>
                                    <p:cond delay="0"/>
                                  </p:stCondLst>
                                  <p:childTnLst>
                                    <p:animEffect transition="out" filter="dissolve">
                                      <p:cBhvr>
                                        <p:cTn id="282" dur="500"/>
                                        <p:tgtEl>
                                          <p:spTgt spid="47"/>
                                        </p:tgtEl>
                                      </p:cBhvr>
                                    </p:animEffect>
                                    <p:set>
                                      <p:cBhvr>
                                        <p:cTn id="283"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284" restart="whenNotActive" fill="hold" evtFilter="cancelBubble" nodeType="interactiveSeq">
                <p:stCondLst>
                  <p:cond evt="onClick" delay="0">
                    <p:tgtEl>
                      <p:spTgt spid="48"/>
                    </p:tgtEl>
                  </p:cond>
                </p:stCondLst>
                <p:endSync evt="end" delay="0">
                  <p:rtn val="all"/>
                </p:endSync>
                <p:childTnLst>
                  <p:par>
                    <p:cTn id="285" fill="hold" nodeType="clickPar">
                      <p:stCondLst>
                        <p:cond delay="0"/>
                      </p:stCondLst>
                      <p:childTnLst>
                        <p:par>
                          <p:cTn id="286" fill="hold" nodeType="withGroup">
                            <p:stCondLst>
                              <p:cond delay="0"/>
                            </p:stCondLst>
                            <p:childTnLst>
                              <p:par>
                                <p:cTn id="287" presetID="9" presetClass="exit" presetSubtype="0" fill="hold" nodeType="clickEffect">
                                  <p:stCondLst>
                                    <p:cond delay="0"/>
                                  </p:stCondLst>
                                  <p:childTnLst>
                                    <p:animEffect transition="out" filter="dissolve">
                                      <p:cBhvr>
                                        <p:cTn id="288" dur="500"/>
                                        <p:tgtEl>
                                          <p:spTgt spid="48"/>
                                        </p:tgtEl>
                                      </p:cBhvr>
                                    </p:animEffect>
                                    <p:set>
                                      <p:cBhvr>
                                        <p:cTn id="289"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290" restart="whenNotActive" fill="hold" evtFilter="cancelBubble" nodeType="interactiveSeq">
                <p:stCondLst>
                  <p:cond evt="onClick" delay="0">
                    <p:tgtEl>
                      <p:spTgt spid="50"/>
                    </p:tgtEl>
                  </p:cond>
                </p:stCondLst>
                <p:endSync evt="end" delay="0">
                  <p:rtn val="all"/>
                </p:endSync>
                <p:childTnLst>
                  <p:par>
                    <p:cTn id="291" fill="hold" nodeType="clickPar">
                      <p:stCondLst>
                        <p:cond delay="0"/>
                      </p:stCondLst>
                      <p:childTnLst>
                        <p:par>
                          <p:cTn id="292" fill="hold" nodeType="withGroup">
                            <p:stCondLst>
                              <p:cond delay="0"/>
                            </p:stCondLst>
                            <p:childTnLst>
                              <p:par>
                                <p:cTn id="293" presetID="9" presetClass="exit" presetSubtype="0" fill="hold" nodeType="clickEffect">
                                  <p:stCondLst>
                                    <p:cond delay="0"/>
                                  </p:stCondLst>
                                  <p:childTnLst>
                                    <p:animEffect transition="out" filter="dissolve">
                                      <p:cBhvr>
                                        <p:cTn id="294" dur="500"/>
                                        <p:tgtEl>
                                          <p:spTgt spid="50"/>
                                        </p:tgtEl>
                                      </p:cBhvr>
                                    </p:animEffect>
                                    <p:set>
                                      <p:cBhvr>
                                        <p:cTn id="295" dur="1" fill="hold">
                                          <p:stCondLst>
                                            <p:cond delay="4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296" restart="whenNotActive" fill="hold" evtFilter="cancelBubble" nodeType="interactiveSeq">
                <p:stCondLst>
                  <p:cond evt="onClick" delay="0">
                    <p:tgtEl>
                      <p:spTgt spid="52"/>
                    </p:tgtEl>
                  </p:cond>
                </p:stCondLst>
                <p:endSync evt="end" delay="0">
                  <p:rtn val="all"/>
                </p:endSync>
                <p:childTnLst>
                  <p:par>
                    <p:cTn id="297" fill="hold" nodeType="clickPar">
                      <p:stCondLst>
                        <p:cond delay="0"/>
                      </p:stCondLst>
                      <p:childTnLst>
                        <p:par>
                          <p:cTn id="298" fill="hold" nodeType="withGroup">
                            <p:stCondLst>
                              <p:cond delay="0"/>
                            </p:stCondLst>
                            <p:childTnLst>
                              <p:par>
                                <p:cTn id="299" presetID="9" presetClass="exit" presetSubtype="0" fill="hold" nodeType="clickEffect">
                                  <p:stCondLst>
                                    <p:cond delay="0"/>
                                  </p:stCondLst>
                                  <p:childTnLst>
                                    <p:animEffect transition="out" filter="dissolve">
                                      <p:cBhvr>
                                        <p:cTn id="300" dur="500"/>
                                        <p:tgtEl>
                                          <p:spTgt spid="52"/>
                                        </p:tgtEl>
                                      </p:cBhvr>
                                    </p:animEffect>
                                    <p:set>
                                      <p:cBhvr>
                                        <p:cTn id="301" dur="1" fill="hold">
                                          <p:stCondLst>
                                            <p:cond delay="499"/>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302" restart="whenNotActive" fill="hold" evtFilter="cancelBubble" nodeType="interactiveSeq">
                <p:stCondLst>
                  <p:cond evt="onClick" delay="0">
                    <p:tgtEl>
                      <p:spTgt spid="51"/>
                    </p:tgtEl>
                  </p:cond>
                </p:stCondLst>
                <p:endSync evt="end" delay="0">
                  <p:rtn val="all"/>
                </p:endSync>
                <p:childTnLst>
                  <p:par>
                    <p:cTn id="303" fill="hold" nodeType="clickPar">
                      <p:stCondLst>
                        <p:cond delay="0"/>
                      </p:stCondLst>
                      <p:childTnLst>
                        <p:par>
                          <p:cTn id="304" fill="hold" nodeType="withGroup">
                            <p:stCondLst>
                              <p:cond delay="0"/>
                            </p:stCondLst>
                            <p:childTnLst>
                              <p:par>
                                <p:cTn id="305" presetID="9" presetClass="exit" presetSubtype="0" fill="hold" nodeType="clickEffect">
                                  <p:stCondLst>
                                    <p:cond delay="0"/>
                                  </p:stCondLst>
                                  <p:childTnLst>
                                    <p:animEffect transition="out" filter="dissolve">
                                      <p:cBhvr>
                                        <p:cTn id="306" dur="500"/>
                                        <p:tgtEl>
                                          <p:spTgt spid="51"/>
                                        </p:tgtEl>
                                      </p:cBhvr>
                                    </p:animEffect>
                                    <p:set>
                                      <p:cBhvr>
                                        <p:cTn id="307" dur="1" fill="hold">
                                          <p:stCondLst>
                                            <p:cond delay="499"/>
                                          </p:stCondLst>
                                        </p:cTn>
                                        <p:tgtEl>
                                          <p:spTgt spid="51"/>
                                        </p:tgtEl>
                                        <p:attrNameLst>
                                          <p:attrName>style.visibility</p:attrName>
                                        </p:attrNameLst>
                                      </p:cBhvr>
                                      <p:to>
                                        <p:strVal val="hidden"/>
                                      </p:to>
                                    </p:set>
                                  </p:childTnLst>
                                </p:cTn>
                              </p:par>
                            </p:childTnLst>
                          </p:cTn>
                        </p:par>
                      </p:childTnLst>
                    </p:cTn>
                  </p:par>
                </p:childTnLst>
              </p:cTn>
              <p:nextCondLst>
                <p:cond evt="onClick" delay="0">
                  <p:tgtEl>
                    <p:spTgt spid="51"/>
                  </p:tgtEl>
                </p:cond>
              </p:nextCondLst>
            </p:seq>
            <p:seq concurrent="1" nextAc="seek">
              <p:cTn id="308" restart="whenNotActive" fill="hold" evtFilter="cancelBubble" nodeType="interactiveSeq">
                <p:stCondLst>
                  <p:cond evt="onClick" delay="0">
                    <p:tgtEl>
                      <p:spTgt spid="53"/>
                    </p:tgtEl>
                  </p:cond>
                </p:stCondLst>
                <p:endSync evt="end" delay="0">
                  <p:rtn val="all"/>
                </p:endSync>
                <p:childTnLst>
                  <p:par>
                    <p:cTn id="309" fill="hold" nodeType="clickPar">
                      <p:stCondLst>
                        <p:cond delay="0"/>
                      </p:stCondLst>
                      <p:childTnLst>
                        <p:par>
                          <p:cTn id="310" fill="hold" nodeType="withGroup">
                            <p:stCondLst>
                              <p:cond delay="0"/>
                            </p:stCondLst>
                            <p:childTnLst>
                              <p:par>
                                <p:cTn id="311" presetID="9" presetClass="exit" presetSubtype="0" fill="hold" nodeType="clickEffect">
                                  <p:stCondLst>
                                    <p:cond delay="0"/>
                                  </p:stCondLst>
                                  <p:childTnLst>
                                    <p:animEffect transition="out" filter="dissolve">
                                      <p:cBhvr>
                                        <p:cTn id="312" dur="500"/>
                                        <p:tgtEl>
                                          <p:spTgt spid="53"/>
                                        </p:tgtEl>
                                      </p:cBhvr>
                                    </p:animEffect>
                                    <p:set>
                                      <p:cBhvr>
                                        <p:cTn id="313" dur="1" fill="hold">
                                          <p:stCondLst>
                                            <p:cond delay="499"/>
                                          </p:stCondLst>
                                        </p:cTn>
                                        <p:tgtEl>
                                          <p:spTgt spid="53"/>
                                        </p:tgtEl>
                                        <p:attrNameLst>
                                          <p:attrName>style.visibility</p:attrName>
                                        </p:attrNameLst>
                                      </p:cBhvr>
                                      <p:to>
                                        <p:strVal val="hidden"/>
                                      </p:to>
                                    </p:set>
                                  </p:childTnLst>
                                </p:cTn>
                              </p:par>
                            </p:childTnLst>
                          </p:cTn>
                        </p:par>
                      </p:childTnLst>
                    </p:cTn>
                  </p:par>
                </p:childTnLst>
              </p:cTn>
              <p:nextCondLst>
                <p:cond evt="onClick" delay="0">
                  <p:tgtEl>
                    <p:spTgt spid="53"/>
                  </p:tgtEl>
                </p:cond>
              </p:nextCondLst>
            </p:seq>
            <p:seq concurrent="1" nextAc="seek">
              <p:cTn id="314" restart="whenNotActive" fill="hold" evtFilter="cancelBubble" nodeType="interactiveSeq">
                <p:stCondLst>
                  <p:cond evt="onClick" delay="0">
                    <p:tgtEl>
                      <p:spTgt spid="54"/>
                    </p:tgtEl>
                  </p:cond>
                </p:stCondLst>
                <p:endSync evt="end" delay="0">
                  <p:rtn val="all"/>
                </p:endSync>
                <p:childTnLst>
                  <p:par>
                    <p:cTn id="315" fill="hold" nodeType="clickPar">
                      <p:stCondLst>
                        <p:cond delay="0"/>
                      </p:stCondLst>
                      <p:childTnLst>
                        <p:par>
                          <p:cTn id="316" fill="hold" nodeType="withGroup">
                            <p:stCondLst>
                              <p:cond delay="0"/>
                            </p:stCondLst>
                            <p:childTnLst>
                              <p:par>
                                <p:cTn id="317" presetID="9" presetClass="exit" presetSubtype="0" fill="hold" nodeType="clickEffect">
                                  <p:stCondLst>
                                    <p:cond delay="0"/>
                                  </p:stCondLst>
                                  <p:childTnLst>
                                    <p:animEffect transition="out" filter="dissolve">
                                      <p:cBhvr>
                                        <p:cTn id="318" dur="500"/>
                                        <p:tgtEl>
                                          <p:spTgt spid="54"/>
                                        </p:tgtEl>
                                      </p:cBhvr>
                                    </p:animEffect>
                                    <p:set>
                                      <p:cBhvr>
                                        <p:cTn id="319" dur="1" fill="hold">
                                          <p:stCondLst>
                                            <p:cond delay="4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320" restart="whenNotActive" fill="hold" evtFilter="cancelBubble" nodeType="interactiveSeq">
                <p:stCondLst>
                  <p:cond evt="onClick" delay="0">
                    <p:tgtEl>
                      <p:spTgt spid="55"/>
                    </p:tgtEl>
                  </p:cond>
                </p:stCondLst>
                <p:endSync evt="end" delay="0">
                  <p:rtn val="all"/>
                </p:endSync>
                <p:childTnLst>
                  <p:par>
                    <p:cTn id="321" fill="hold" nodeType="clickPar">
                      <p:stCondLst>
                        <p:cond delay="0"/>
                      </p:stCondLst>
                      <p:childTnLst>
                        <p:par>
                          <p:cTn id="322" fill="hold" nodeType="withGroup">
                            <p:stCondLst>
                              <p:cond delay="0"/>
                            </p:stCondLst>
                            <p:childTnLst>
                              <p:par>
                                <p:cTn id="323" presetID="9" presetClass="exit" presetSubtype="0" fill="hold" nodeType="clickEffect">
                                  <p:stCondLst>
                                    <p:cond delay="0"/>
                                  </p:stCondLst>
                                  <p:childTnLst>
                                    <p:animEffect transition="out" filter="dissolve">
                                      <p:cBhvr>
                                        <p:cTn id="324" dur="500"/>
                                        <p:tgtEl>
                                          <p:spTgt spid="55"/>
                                        </p:tgtEl>
                                      </p:cBhvr>
                                    </p:animEffect>
                                    <p:set>
                                      <p:cBhvr>
                                        <p:cTn id="325" dur="1" fill="hold">
                                          <p:stCondLst>
                                            <p:cond delay="499"/>
                                          </p:stCondLst>
                                        </p:cTn>
                                        <p:tgtEl>
                                          <p:spTgt spid="55"/>
                                        </p:tgtEl>
                                        <p:attrNameLst>
                                          <p:attrName>style.visibility</p:attrName>
                                        </p:attrNameLst>
                                      </p:cBhvr>
                                      <p:to>
                                        <p:strVal val="hidden"/>
                                      </p:to>
                                    </p:set>
                                  </p:childTnLst>
                                </p:cTn>
                              </p:par>
                            </p:childTnLst>
                          </p:cTn>
                        </p:par>
                      </p:childTnLst>
                    </p:cTn>
                  </p:par>
                </p:childTnLst>
              </p:cTn>
              <p:nextCondLst>
                <p:cond evt="onClick" delay="0">
                  <p:tgtEl>
                    <p:spTgt spid="55"/>
                  </p:tgtEl>
                </p:cond>
              </p:nextCondLst>
            </p:seq>
            <p:seq concurrent="1" nextAc="seek">
              <p:cTn id="326" restart="whenNotActive" fill="hold" evtFilter="cancelBubble" nodeType="interactiveSeq">
                <p:stCondLst>
                  <p:cond evt="onClick" delay="0">
                    <p:tgtEl>
                      <p:spTgt spid="56"/>
                    </p:tgtEl>
                  </p:cond>
                </p:stCondLst>
                <p:endSync evt="end" delay="0">
                  <p:rtn val="all"/>
                </p:endSync>
                <p:childTnLst>
                  <p:par>
                    <p:cTn id="327" fill="hold" nodeType="clickPar">
                      <p:stCondLst>
                        <p:cond delay="0"/>
                      </p:stCondLst>
                      <p:childTnLst>
                        <p:par>
                          <p:cTn id="328" fill="hold" nodeType="withGroup">
                            <p:stCondLst>
                              <p:cond delay="0"/>
                            </p:stCondLst>
                            <p:childTnLst>
                              <p:par>
                                <p:cTn id="329" presetID="9" presetClass="exit" presetSubtype="0" fill="hold" nodeType="clickEffect">
                                  <p:stCondLst>
                                    <p:cond delay="0"/>
                                  </p:stCondLst>
                                  <p:childTnLst>
                                    <p:animEffect transition="out" filter="dissolve">
                                      <p:cBhvr>
                                        <p:cTn id="330" dur="500"/>
                                        <p:tgtEl>
                                          <p:spTgt spid="56"/>
                                        </p:tgtEl>
                                      </p:cBhvr>
                                    </p:animEffect>
                                    <p:set>
                                      <p:cBhvr>
                                        <p:cTn id="331" dur="1" fill="hold">
                                          <p:stCondLst>
                                            <p:cond delay="499"/>
                                          </p:stCondLst>
                                        </p:cTn>
                                        <p:tgtEl>
                                          <p:spTgt spid="56"/>
                                        </p:tgtEl>
                                        <p:attrNameLst>
                                          <p:attrName>style.visibility</p:attrName>
                                        </p:attrNameLst>
                                      </p:cBhvr>
                                      <p:to>
                                        <p:strVal val="hidden"/>
                                      </p:to>
                                    </p:set>
                                  </p:childTnLst>
                                </p:cTn>
                              </p:par>
                            </p:childTnLst>
                          </p:cTn>
                        </p:par>
                      </p:childTnLst>
                    </p:cTn>
                  </p:par>
                </p:childTnLst>
              </p:cTn>
              <p:nextCondLst>
                <p:cond evt="onClick" delay="0">
                  <p:tgtEl>
                    <p:spTgt spid="56"/>
                  </p:tgtEl>
                </p:cond>
              </p:nextCondLst>
            </p:seq>
            <p:seq concurrent="1" nextAc="seek">
              <p:cTn id="332" restart="whenNotActive" fill="hold" evtFilter="cancelBubble" nodeType="interactiveSeq">
                <p:stCondLst>
                  <p:cond evt="onClick" delay="0">
                    <p:tgtEl>
                      <p:spTgt spid="58"/>
                    </p:tgtEl>
                  </p:cond>
                </p:stCondLst>
                <p:endSync evt="end" delay="0">
                  <p:rtn val="all"/>
                </p:endSync>
                <p:childTnLst>
                  <p:par>
                    <p:cTn id="333" fill="hold" nodeType="clickPar">
                      <p:stCondLst>
                        <p:cond delay="0"/>
                      </p:stCondLst>
                      <p:childTnLst>
                        <p:par>
                          <p:cTn id="334" fill="hold" nodeType="withGroup">
                            <p:stCondLst>
                              <p:cond delay="0"/>
                            </p:stCondLst>
                            <p:childTnLst>
                              <p:par>
                                <p:cTn id="335" presetID="9" presetClass="exit" presetSubtype="0" fill="hold" nodeType="clickEffect">
                                  <p:stCondLst>
                                    <p:cond delay="0"/>
                                  </p:stCondLst>
                                  <p:childTnLst>
                                    <p:animEffect transition="out" filter="dissolve">
                                      <p:cBhvr>
                                        <p:cTn id="336" dur="500"/>
                                        <p:tgtEl>
                                          <p:spTgt spid="58"/>
                                        </p:tgtEl>
                                      </p:cBhvr>
                                    </p:animEffect>
                                    <p:set>
                                      <p:cBhvr>
                                        <p:cTn id="337" dur="1" fill="hold">
                                          <p:stCondLst>
                                            <p:cond delay="4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seq concurrent="1" nextAc="seek">
              <p:cTn id="338" restart="whenNotActive" fill="hold" evtFilter="cancelBubble" nodeType="interactiveSeq">
                <p:stCondLst>
                  <p:cond evt="onClick" delay="0">
                    <p:tgtEl>
                      <p:spTgt spid="92"/>
                    </p:tgtEl>
                  </p:cond>
                </p:stCondLst>
                <p:endSync evt="end" delay="0">
                  <p:rtn val="all"/>
                </p:endSync>
                <p:childTnLst>
                  <p:par>
                    <p:cTn id="339" fill="hold" nodeType="clickPar">
                      <p:stCondLst>
                        <p:cond delay="0"/>
                      </p:stCondLst>
                      <p:childTnLst>
                        <p:par>
                          <p:cTn id="340" fill="hold" nodeType="withGroup">
                            <p:stCondLst>
                              <p:cond delay="0"/>
                            </p:stCondLst>
                            <p:childTnLst>
                              <p:par>
                                <p:cTn id="341" presetID="9" presetClass="exit" presetSubtype="0" fill="hold" grpId="0" nodeType="clickEffect">
                                  <p:stCondLst>
                                    <p:cond delay="0"/>
                                  </p:stCondLst>
                                  <p:childTnLst>
                                    <p:animEffect transition="out" filter="dissolve">
                                      <p:cBhvr>
                                        <p:cTn id="342" dur="500"/>
                                        <p:tgtEl>
                                          <p:spTgt spid="92"/>
                                        </p:tgtEl>
                                      </p:cBhvr>
                                    </p:animEffect>
                                    <p:set>
                                      <p:cBhvr>
                                        <p:cTn id="343" dur="1" fill="hold">
                                          <p:stCondLst>
                                            <p:cond delay="499"/>
                                          </p:stCondLst>
                                        </p:cTn>
                                        <p:tgtEl>
                                          <p:spTgt spid="92"/>
                                        </p:tgtEl>
                                        <p:attrNameLst>
                                          <p:attrName>style.visibility</p:attrName>
                                        </p:attrNameLst>
                                      </p:cBhvr>
                                      <p:to>
                                        <p:strVal val="hidden"/>
                                      </p:to>
                                    </p:set>
                                  </p:childTnLst>
                                </p:cTn>
                              </p:par>
                            </p:childTnLst>
                          </p:cTn>
                        </p:par>
                      </p:childTnLst>
                    </p:cTn>
                  </p:par>
                </p:childTnLst>
              </p:cTn>
              <p:nextCondLst>
                <p:cond evt="onClick" delay="0">
                  <p:tgtEl>
                    <p:spTgt spid="92"/>
                  </p:tgtEl>
                </p:cond>
              </p:nextCondLst>
            </p:seq>
            <p:seq concurrent="1" nextAc="seek">
              <p:cTn id="344" restart="whenNotActive" fill="hold" evtFilter="cancelBubble" nodeType="interactiveSeq">
                <p:stCondLst>
                  <p:cond evt="onClick" delay="0">
                    <p:tgtEl>
                      <p:spTgt spid="85"/>
                    </p:tgtEl>
                  </p:cond>
                </p:stCondLst>
                <p:endSync evt="end" delay="0">
                  <p:rtn val="all"/>
                </p:endSync>
                <p:childTnLst>
                  <p:par>
                    <p:cTn id="345" fill="hold" nodeType="clickPar">
                      <p:stCondLst>
                        <p:cond delay="0"/>
                      </p:stCondLst>
                      <p:childTnLst>
                        <p:par>
                          <p:cTn id="346" fill="hold" nodeType="withGroup">
                            <p:stCondLst>
                              <p:cond delay="0"/>
                            </p:stCondLst>
                            <p:childTnLst>
                              <p:par>
                                <p:cTn id="347" presetID="9" presetClass="exit" presetSubtype="0" fill="hold" grpId="0" nodeType="clickEffect">
                                  <p:stCondLst>
                                    <p:cond delay="0"/>
                                  </p:stCondLst>
                                  <p:childTnLst>
                                    <p:animEffect transition="out" filter="dissolve">
                                      <p:cBhvr>
                                        <p:cTn id="348" dur="500"/>
                                        <p:tgtEl>
                                          <p:spTgt spid="85"/>
                                        </p:tgtEl>
                                      </p:cBhvr>
                                    </p:animEffect>
                                    <p:set>
                                      <p:cBhvr>
                                        <p:cTn id="349" dur="1" fill="hold">
                                          <p:stCondLst>
                                            <p:cond delay="499"/>
                                          </p:stCondLst>
                                        </p:cTn>
                                        <p:tgtEl>
                                          <p:spTgt spid="85"/>
                                        </p:tgtEl>
                                        <p:attrNameLst>
                                          <p:attrName>style.visibility</p:attrName>
                                        </p:attrNameLst>
                                      </p:cBhvr>
                                      <p:to>
                                        <p:strVal val="hidden"/>
                                      </p:to>
                                    </p:set>
                                  </p:childTnLst>
                                </p:cTn>
                              </p:par>
                            </p:childTnLst>
                          </p:cTn>
                        </p:par>
                      </p:childTnLst>
                    </p:cTn>
                  </p:par>
                </p:childTnLst>
              </p:cTn>
              <p:nextCondLst>
                <p:cond evt="onClick" delay="0">
                  <p:tgtEl>
                    <p:spTgt spid="85"/>
                  </p:tgtEl>
                </p:cond>
              </p:nextCondLst>
            </p:seq>
            <p:seq concurrent="1" nextAc="seek">
              <p:cTn id="350" restart="whenNotActive" fill="hold" evtFilter="cancelBubble" nodeType="interactiveSeq">
                <p:stCondLst>
                  <p:cond evt="onClick" delay="0">
                    <p:tgtEl>
                      <p:spTgt spid="91"/>
                    </p:tgtEl>
                  </p:cond>
                </p:stCondLst>
                <p:endSync evt="end" delay="0">
                  <p:rtn val="all"/>
                </p:endSync>
                <p:childTnLst>
                  <p:par>
                    <p:cTn id="351" fill="hold" nodeType="clickPar">
                      <p:stCondLst>
                        <p:cond delay="0"/>
                      </p:stCondLst>
                      <p:childTnLst>
                        <p:par>
                          <p:cTn id="352" fill="hold" nodeType="withGroup">
                            <p:stCondLst>
                              <p:cond delay="0"/>
                            </p:stCondLst>
                            <p:childTnLst>
                              <p:par>
                                <p:cTn id="353" presetID="9" presetClass="exit" presetSubtype="0" fill="hold" grpId="0" nodeType="clickEffect">
                                  <p:stCondLst>
                                    <p:cond delay="0"/>
                                  </p:stCondLst>
                                  <p:childTnLst>
                                    <p:animEffect transition="out" filter="dissolve">
                                      <p:cBhvr>
                                        <p:cTn id="354" dur="500"/>
                                        <p:tgtEl>
                                          <p:spTgt spid="91"/>
                                        </p:tgtEl>
                                      </p:cBhvr>
                                    </p:animEffect>
                                    <p:set>
                                      <p:cBhvr>
                                        <p:cTn id="355" dur="1" fill="hold">
                                          <p:stCondLst>
                                            <p:cond delay="499"/>
                                          </p:stCondLst>
                                        </p:cTn>
                                        <p:tgtEl>
                                          <p:spTgt spid="91"/>
                                        </p:tgtEl>
                                        <p:attrNameLst>
                                          <p:attrName>style.visibility</p:attrName>
                                        </p:attrNameLst>
                                      </p:cBhvr>
                                      <p:to>
                                        <p:strVal val="hidden"/>
                                      </p:to>
                                    </p:set>
                                  </p:childTnLst>
                                </p:cTn>
                              </p:par>
                            </p:childTnLst>
                          </p:cTn>
                        </p:par>
                      </p:childTnLst>
                    </p:cTn>
                  </p:par>
                </p:childTnLst>
              </p:cTn>
              <p:nextCondLst>
                <p:cond evt="onClick" delay="0">
                  <p:tgtEl>
                    <p:spTgt spid="91"/>
                  </p:tgtEl>
                </p:cond>
              </p:nextCondLst>
            </p:seq>
            <p:seq concurrent="1" nextAc="seek">
              <p:cTn id="356" restart="whenNotActive" fill="hold" evtFilter="cancelBubble" nodeType="interactiveSeq">
                <p:stCondLst>
                  <p:cond evt="onClick" delay="0">
                    <p:tgtEl>
                      <p:spTgt spid="90"/>
                    </p:tgtEl>
                  </p:cond>
                </p:stCondLst>
                <p:endSync evt="end" delay="0">
                  <p:rtn val="all"/>
                </p:endSync>
                <p:childTnLst>
                  <p:par>
                    <p:cTn id="357" fill="hold" nodeType="clickPar">
                      <p:stCondLst>
                        <p:cond delay="0"/>
                      </p:stCondLst>
                      <p:childTnLst>
                        <p:par>
                          <p:cTn id="358" fill="hold" nodeType="withGroup">
                            <p:stCondLst>
                              <p:cond delay="0"/>
                            </p:stCondLst>
                            <p:childTnLst>
                              <p:par>
                                <p:cTn id="359" presetID="9" presetClass="exit" presetSubtype="0" fill="hold" grpId="0" nodeType="clickEffect">
                                  <p:stCondLst>
                                    <p:cond delay="0"/>
                                  </p:stCondLst>
                                  <p:childTnLst>
                                    <p:animEffect transition="out" filter="dissolve">
                                      <p:cBhvr>
                                        <p:cTn id="360" dur="500"/>
                                        <p:tgtEl>
                                          <p:spTgt spid="90"/>
                                        </p:tgtEl>
                                      </p:cBhvr>
                                    </p:animEffect>
                                    <p:set>
                                      <p:cBhvr>
                                        <p:cTn id="361" dur="1" fill="hold">
                                          <p:stCondLst>
                                            <p:cond delay="499"/>
                                          </p:stCondLst>
                                        </p:cTn>
                                        <p:tgtEl>
                                          <p:spTgt spid="90"/>
                                        </p:tgtEl>
                                        <p:attrNameLst>
                                          <p:attrName>style.visibility</p:attrName>
                                        </p:attrNameLst>
                                      </p:cBhvr>
                                      <p:to>
                                        <p:strVal val="hidden"/>
                                      </p:to>
                                    </p:set>
                                  </p:childTnLst>
                                </p:cTn>
                              </p:par>
                            </p:childTnLst>
                          </p:cTn>
                        </p:par>
                      </p:childTnLst>
                    </p:cTn>
                  </p:par>
                </p:childTnLst>
              </p:cTn>
              <p:nextCondLst>
                <p:cond evt="onClick" delay="0">
                  <p:tgtEl>
                    <p:spTgt spid="90"/>
                  </p:tgtEl>
                </p:cond>
              </p:nextCondLst>
            </p:seq>
            <p:seq concurrent="1" nextAc="seek">
              <p:cTn id="362" restart="whenNotActive" fill="hold" evtFilter="cancelBubble" nodeType="interactiveSeq">
                <p:stCondLst>
                  <p:cond evt="onClick" delay="0">
                    <p:tgtEl>
                      <p:spTgt spid="89"/>
                    </p:tgtEl>
                  </p:cond>
                </p:stCondLst>
                <p:endSync evt="end" delay="0">
                  <p:rtn val="all"/>
                </p:endSync>
                <p:childTnLst>
                  <p:par>
                    <p:cTn id="363" fill="hold" nodeType="clickPar">
                      <p:stCondLst>
                        <p:cond delay="0"/>
                      </p:stCondLst>
                      <p:childTnLst>
                        <p:par>
                          <p:cTn id="364" fill="hold" nodeType="withGroup">
                            <p:stCondLst>
                              <p:cond delay="0"/>
                            </p:stCondLst>
                            <p:childTnLst>
                              <p:par>
                                <p:cTn id="365" presetID="9" presetClass="exit" presetSubtype="0" fill="hold" grpId="0" nodeType="clickEffect">
                                  <p:stCondLst>
                                    <p:cond delay="0"/>
                                  </p:stCondLst>
                                  <p:childTnLst>
                                    <p:animEffect transition="out" filter="dissolve">
                                      <p:cBhvr>
                                        <p:cTn id="366" dur="500"/>
                                        <p:tgtEl>
                                          <p:spTgt spid="89"/>
                                        </p:tgtEl>
                                      </p:cBhvr>
                                    </p:animEffect>
                                    <p:set>
                                      <p:cBhvr>
                                        <p:cTn id="367" dur="1" fill="hold">
                                          <p:stCondLst>
                                            <p:cond delay="4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368" restart="whenNotActive" fill="hold" evtFilter="cancelBubble" nodeType="interactiveSeq">
                <p:stCondLst>
                  <p:cond evt="onClick" delay="0">
                    <p:tgtEl>
                      <p:spTgt spid="88"/>
                    </p:tgtEl>
                  </p:cond>
                </p:stCondLst>
                <p:endSync evt="end" delay="0">
                  <p:rtn val="all"/>
                </p:endSync>
                <p:childTnLst>
                  <p:par>
                    <p:cTn id="369" fill="hold" nodeType="clickPar">
                      <p:stCondLst>
                        <p:cond delay="0"/>
                      </p:stCondLst>
                      <p:childTnLst>
                        <p:par>
                          <p:cTn id="370" fill="hold" nodeType="withGroup">
                            <p:stCondLst>
                              <p:cond delay="0"/>
                            </p:stCondLst>
                            <p:childTnLst>
                              <p:par>
                                <p:cTn id="371" presetID="9" presetClass="exit" presetSubtype="0" fill="hold" grpId="0" nodeType="clickEffect">
                                  <p:stCondLst>
                                    <p:cond delay="0"/>
                                  </p:stCondLst>
                                  <p:childTnLst>
                                    <p:animEffect transition="out" filter="dissolve">
                                      <p:cBhvr>
                                        <p:cTn id="372" dur="500"/>
                                        <p:tgtEl>
                                          <p:spTgt spid="88"/>
                                        </p:tgtEl>
                                      </p:cBhvr>
                                    </p:animEffect>
                                    <p:set>
                                      <p:cBhvr>
                                        <p:cTn id="373" dur="1" fill="hold">
                                          <p:stCondLst>
                                            <p:cond delay="499"/>
                                          </p:stCondLst>
                                        </p:cTn>
                                        <p:tgtEl>
                                          <p:spTgt spid="88"/>
                                        </p:tgtEl>
                                        <p:attrNameLst>
                                          <p:attrName>style.visibility</p:attrName>
                                        </p:attrNameLst>
                                      </p:cBhvr>
                                      <p:to>
                                        <p:strVal val="hidden"/>
                                      </p:to>
                                    </p:set>
                                  </p:childTnLst>
                                </p:cTn>
                              </p:par>
                            </p:childTnLst>
                          </p:cTn>
                        </p:par>
                      </p:childTnLst>
                    </p:cTn>
                  </p:par>
                </p:childTnLst>
              </p:cTn>
              <p:nextCondLst>
                <p:cond evt="onClick" delay="0">
                  <p:tgtEl>
                    <p:spTgt spid="88"/>
                  </p:tgtEl>
                </p:cond>
              </p:nextCondLst>
            </p:seq>
            <p:seq concurrent="1" nextAc="seek">
              <p:cTn id="374" restart="whenNotActive" fill="hold" evtFilter="cancelBubble" nodeType="interactiveSeq">
                <p:stCondLst>
                  <p:cond evt="onClick" delay="0">
                    <p:tgtEl>
                      <p:spTgt spid="87"/>
                    </p:tgtEl>
                  </p:cond>
                </p:stCondLst>
                <p:endSync evt="end" delay="0">
                  <p:rtn val="all"/>
                </p:endSync>
                <p:childTnLst>
                  <p:par>
                    <p:cTn id="375" fill="hold" nodeType="clickPar">
                      <p:stCondLst>
                        <p:cond delay="0"/>
                      </p:stCondLst>
                      <p:childTnLst>
                        <p:par>
                          <p:cTn id="376" fill="hold" nodeType="withGroup">
                            <p:stCondLst>
                              <p:cond delay="0"/>
                            </p:stCondLst>
                            <p:childTnLst>
                              <p:par>
                                <p:cTn id="377" presetID="9" presetClass="exit" presetSubtype="0" fill="hold" grpId="0" nodeType="clickEffect">
                                  <p:stCondLst>
                                    <p:cond delay="0"/>
                                  </p:stCondLst>
                                  <p:childTnLst>
                                    <p:animEffect transition="out" filter="dissolve">
                                      <p:cBhvr>
                                        <p:cTn id="378" dur="500"/>
                                        <p:tgtEl>
                                          <p:spTgt spid="87"/>
                                        </p:tgtEl>
                                      </p:cBhvr>
                                    </p:animEffect>
                                    <p:set>
                                      <p:cBhvr>
                                        <p:cTn id="379" dur="1" fill="hold">
                                          <p:stCondLst>
                                            <p:cond delay="499"/>
                                          </p:stCondLst>
                                        </p:cTn>
                                        <p:tgtEl>
                                          <p:spTgt spid="87"/>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380" restart="whenNotActive" fill="hold" evtFilter="cancelBubble" nodeType="interactiveSeq">
                <p:stCondLst>
                  <p:cond evt="onClick" delay="0">
                    <p:tgtEl>
                      <p:spTgt spid="70"/>
                    </p:tgtEl>
                  </p:cond>
                </p:stCondLst>
                <p:endSync evt="end" delay="0">
                  <p:rtn val="all"/>
                </p:endSync>
                <p:childTnLst>
                  <p:par>
                    <p:cTn id="381" fill="hold" nodeType="clickPar">
                      <p:stCondLst>
                        <p:cond delay="0"/>
                      </p:stCondLst>
                      <p:childTnLst>
                        <p:par>
                          <p:cTn id="382" fill="hold" nodeType="withGroup">
                            <p:stCondLst>
                              <p:cond delay="0"/>
                            </p:stCondLst>
                            <p:childTnLst>
                              <p:par>
                                <p:cTn id="383" presetID="9" presetClass="exit" presetSubtype="0" fill="hold" grpId="0" nodeType="clickEffect">
                                  <p:stCondLst>
                                    <p:cond delay="0"/>
                                  </p:stCondLst>
                                  <p:childTnLst>
                                    <p:animEffect transition="out" filter="dissolve">
                                      <p:cBhvr>
                                        <p:cTn id="384" dur="500"/>
                                        <p:tgtEl>
                                          <p:spTgt spid="70"/>
                                        </p:tgtEl>
                                      </p:cBhvr>
                                    </p:animEffect>
                                    <p:set>
                                      <p:cBhvr>
                                        <p:cTn id="385" dur="1" fill="hold">
                                          <p:stCondLst>
                                            <p:cond delay="499"/>
                                          </p:stCondLst>
                                        </p:cTn>
                                        <p:tgtEl>
                                          <p:spTgt spid="70"/>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386" restart="whenNotActive" fill="hold" evtFilter="cancelBubble" nodeType="interactiveSeq">
                <p:stCondLst>
                  <p:cond evt="onClick" delay="0">
                    <p:tgtEl>
                      <p:spTgt spid="65"/>
                    </p:tgtEl>
                  </p:cond>
                </p:stCondLst>
                <p:endSync evt="end" delay="0">
                  <p:rtn val="all"/>
                </p:endSync>
                <p:childTnLst>
                  <p:par>
                    <p:cTn id="387" fill="hold" nodeType="clickPar">
                      <p:stCondLst>
                        <p:cond delay="0"/>
                      </p:stCondLst>
                      <p:childTnLst>
                        <p:par>
                          <p:cTn id="388" fill="hold" nodeType="withGroup">
                            <p:stCondLst>
                              <p:cond delay="0"/>
                            </p:stCondLst>
                            <p:childTnLst>
                              <p:par>
                                <p:cTn id="389" presetID="9" presetClass="exit" presetSubtype="0" fill="hold" grpId="0" nodeType="clickEffect">
                                  <p:stCondLst>
                                    <p:cond delay="0"/>
                                  </p:stCondLst>
                                  <p:childTnLst>
                                    <p:animEffect transition="out" filter="dissolve">
                                      <p:cBhvr>
                                        <p:cTn id="390" dur="500"/>
                                        <p:tgtEl>
                                          <p:spTgt spid="65"/>
                                        </p:tgtEl>
                                      </p:cBhvr>
                                    </p:animEffect>
                                    <p:set>
                                      <p:cBhvr>
                                        <p:cTn id="391"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seq concurrent="1" nextAc="seek">
              <p:cTn id="392" restart="whenNotActive" fill="hold" evtFilter="cancelBubble" nodeType="interactiveSeq">
                <p:stCondLst>
                  <p:cond evt="onClick" delay="0">
                    <p:tgtEl>
                      <p:spTgt spid="66"/>
                    </p:tgtEl>
                  </p:cond>
                </p:stCondLst>
                <p:endSync evt="end" delay="0">
                  <p:rtn val="all"/>
                </p:endSync>
                <p:childTnLst>
                  <p:par>
                    <p:cTn id="393" fill="hold" nodeType="clickPar">
                      <p:stCondLst>
                        <p:cond delay="0"/>
                      </p:stCondLst>
                      <p:childTnLst>
                        <p:par>
                          <p:cTn id="394" fill="hold" nodeType="withGroup">
                            <p:stCondLst>
                              <p:cond delay="0"/>
                            </p:stCondLst>
                            <p:childTnLst>
                              <p:par>
                                <p:cTn id="395" presetID="9" presetClass="exit" presetSubtype="0" fill="hold" grpId="0" nodeType="clickEffect">
                                  <p:stCondLst>
                                    <p:cond delay="0"/>
                                  </p:stCondLst>
                                  <p:childTnLst>
                                    <p:animEffect transition="out" filter="dissolve">
                                      <p:cBhvr>
                                        <p:cTn id="396" dur="500"/>
                                        <p:tgtEl>
                                          <p:spTgt spid="66"/>
                                        </p:tgtEl>
                                      </p:cBhvr>
                                    </p:animEffect>
                                    <p:set>
                                      <p:cBhvr>
                                        <p:cTn id="397" dur="1" fill="hold">
                                          <p:stCondLst>
                                            <p:cond delay="4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398" restart="whenNotActive" fill="hold" evtFilter="cancelBubble" nodeType="interactiveSeq">
                <p:stCondLst>
                  <p:cond evt="onClick" delay="0">
                    <p:tgtEl>
                      <p:spTgt spid="67"/>
                    </p:tgtEl>
                  </p:cond>
                </p:stCondLst>
                <p:endSync evt="end" delay="0">
                  <p:rtn val="all"/>
                </p:endSync>
                <p:childTnLst>
                  <p:par>
                    <p:cTn id="399" fill="hold" nodeType="clickPar">
                      <p:stCondLst>
                        <p:cond delay="0"/>
                      </p:stCondLst>
                      <p:childTnLst>
                        <p:par>
                          <p:cTn id="400" fill="hold" nodeType="withGroup">
                            <p:stCondLst>
                              <p:cond delay="0"/>
                            </p:stCondLst>
                            <p:childTnLst>
                              <p:par>
                                <p:cTn id="401" presetID="9" presetClass="exit" presetSubtype="0" fill="hold" grpId="0" nodeType="clickEffect">
                                  <p:stCondLst>
                                    <p:cond delay="0"/>
                                  </p:stCondLst>
                                  <p:childTnLst>
                                    <p:animEffect transition="out" filter="dissolve">
                                      <p:cBhvr>
                                        <p:cTn id="402" dur="500"/>
                                        <p:tgtEl>
                                          <p:spTgt spid="67"/>
                                        </p:tgtEl>
                                      </p:cBhvr>
                                    </p:animEffect>
                                    <p:set>
                                      <p:cBhvr>
                                        <p:cTn id="403" dur="1" fill="hold">
                                          <p:stCondLst>
                                            <p:cond delay="499"/>
                                          </p:stCondLst>
                                        </p:cTn>
                                        <p:tgtEl>
                                          <p:spTgt spid="67"/>
                                        </p:tgtEl>
                                        <p:attrNameLst>
                                          <p:attrName>style.visibility</p:attrName>
                                        </p:attrNameLst>
                                      </p:cBhvr>
                                      <p:to>
                                        <p:strVal val="hidden"/>
                                      </p:to>
                                    </p:set>
                                  </p:childTnLst>
                                </p:cTn>
                              </p:par>
                            </p:childTnLst>
                          </p:cTn>
                        </p:par>
                      </p:childTnLst>
                    </p:cTn>
                  </p:par>
                </p:childTnLst>
              </p:cTn>
              <p:nextCondLst>
                <p:cond evt="onClick" delay="0">
                  <p:tgtEl>
                    <p:spTgt spid="67"/>
                  </p:tgtEl>
                </p:cond>
              </p:nextCondLst>
            </p:seq>
            <p:seq concurrent="1" nextAc="seek">
              <p:cTn id="404" restart="whenNotActive" fill="hold" evtFilter="cancelBubble" nodeType="interactiveSeq">
                <p:stCondLst>
                  <p:cond evt="onClick" delay="0">
                    <p:tgtEl>
                      <p:spTgt spid="68"/>
                    </p:tgtEl>
                  </p:cond>
                </p:stCondLst>
                <p:endSync evt="end" delay="0">
                  <p:rtn val="all"/>
                </p:endSync>
                <p:childTnLst>
                  <p:par>
                    <p:cTn id="405" fill="hold" nodeType="clickPar">
                      <p:stCondLst>
                        <p:cond delay="0"/>
                      </p:stCondLst>
                      <p:childTnLst>
                        <p:par>
                          <p:cTn id="406" fill="hold" nodeType="withGroup">
                            <p:stCondLst>
                              <p:cond delay="0"/>
                            </p:stCondLst>
                            <p:childTnLst>
                              <p:par>
                                <p:cTn id="407" presetID="9" presetClass="exit" presetSubtype="0" fill="hold" grpId="0" nodeType="clickEffect">
                                  <p:stCondLst>
                                    <p:cond delay="0"/>
                                  </p:stCondLst>
                                  <p:childTnLst>
                                    <p:animEffect transition="out" filter="dissolve">
                                      <p:cBhvr>
                                        <p:cTn id="408" dur="500"/>
                                        <p:tgtEl>
                                          <p:spTgt spid="68"/>
                                        </p:tgtEl>
                                      </p:cBhvr>
                                    </p:animEffect>
                                    <p:set>
                                      <p:cBhvr>
                                        <p:cTn id="409"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68"/>
                  </p:tgtEl>
                </p:cond>
              </p:nextCondLst>
            </p:seq>
            <p:seq concurrent="1" nextAc="seek">
              <p:cTn id="410" restart="whenNotActive" fill="hold" evtFilter="cancelBubble" nodeType="interactiveSeq">
                <p:stCondLst>
                  <p:cond evt="onClick" delay="0">
                    <p:tgtEl>
                      <p:spTgt spid="69"/>
                    </p:tgtEl>
                  </p:cond>
                </p:stCondLst>
                <p:endSync evt="end" delay="0">
                  <p:rtn val="all"/>
                </p:endSync>
                <p:childTnLst>
                  <p:par>
                    <p:cTn id="411" fill="hold" nodeType="clickPar">
                      <p:stCondLst>
                        <p:cond delay="0"/>
                      </p:stCondLst>
                      <p:childTnLst>
                        <p:par>
                          <p:cTn id="412" fill="hold" nodeType="withGroup">
                            <p:stCondLst>
                              <p:cond delay="0"/>
                            </p:stCondLst>
                            <p:childTnLst>
                              <p:par>
                                <p:cTn id="413" presetID="9" presetClass="exit" presetSubtype="0" fill="hold" grpId="0" nodeType="clickEffect">
                                  <p:stCondLst>
                                    <p:cond delay="0"/>
                                  </p:stCondLst>
                                  <p:childTnLst>
                                    <p:animEffect transition="out" filter="dissolve">
                                      <p:cBhvr>
                                        <p:cTn id="414" dur="500"/>
                                        <p:tgtEl>
                                          <p:spTgt spid="69"/>
                                        </p:tgtEl>
                                      </p:cBhvr>
                                    </p:animEffect>
                                    <p:set>
                                      <p:cBhvr>
                                        <p:cTn id="415" dur="1" fill="hold">
                                          <p:stCondLst>
                                            <p:cond delay="499"/>
                                          </p:stCondLst>
                                        </p:cTn>
                                        <p:tgtEl>
                                          <p:spTgt spid="69"/>
                                        </p:tgtEl>
                                        <p:attrNameLst>
                                          <p:attrName>style.visibility</p:attrName>
                                        </p:attrNameLst>
                                      </p:cBhvr>
                                      <p:to>
                                        <p:strVal val="hidden"/>
                                      </p:to>
                                    </p:set>
                                  </p:childTnLst>
                                </p:cTn>
                              </p:par>
                            </p:childTnLst>
                          </p:cTn>
                        </p:par>
                      </p:childTnLst>
                    </p:cTn>
                  </p:par>
                </p:childTnLst>
              </p:cTn>
              <p:nextCondLst>
                <p:cond evt="onClick" delay="0">
                  <p:tgtEl>
                    <p:spTgt spid="69"/>
                  </p:tgtEl>
                </p:cond>
              </p:nextCondLst>
            </p:seq>
            <p:seq concurrent="1" nextAc="seek">
              <p:cTn id="416" restart="whenNotActive" fill="hold" evtFilter="cancelBubble" nodeType="interactiveSeq">
                <p:stCondLst>
                  <p:cond evt="onClick" delay="0">
                    <p:tgtEl>
                      <p:spTgt spid="71"/>
                    </p:tgtEl>
                  </p:cond>
                </p:stCondLst>
                <p:endSync evt="end" delay="0">
                  <p:rtn val="all"/>
                </p:endSync>
                <p:childTnLst>
                  <p:par>
                    <p:cTn id="417" fill="hold" nodeType="clickPar">
                      <p:stCondLst>
                        <p:cond delay="0"/>
                      </p:stCondLst>
                      <p:childTnLst>
                        <p:par>
                          <p:cTn id="418" fill="hold" nodeType="withGroup">
                            <p:stCondLst>
                              <p:cond delay="0"/>
                            </p:stCondLst>
                            <p:childTnLst>
                              <p:par>
                                <p:cTn id="419" presetID="9" presetClass="exit" presetSubtype="0" fill="hold" grpId="0" nodeType="clickEffect">
                                  <p:stCondLst>
                                    <p:cond delay="0"/>
                                  </p:stCondLst>
                                  <p:childTnLst>
                                    <p:animEffect transition="out" filter="dissolve">
                                      <p:cBhvr>
                                        <p:cTn id="420" dur="500"/>
                                        <p:tgtEl>
                                          <p:spTgt spid="71"/>
                                        </p:tgtEl>
                                      </p:cBhvr>
                                    </p:animEffect>
                                    <p:set>
                                      <p:cBhvr>
                                        <p:cTn id="421" dur="1" fill="hold">
                                          <p:stCondLst>
                                            <p:cond delay="499"/>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71"/>
                  </p:tgtEl>
                </p:cond>
              </p:nextCondLst>
            </p:seq>
            <p:seq concurrent="1" nextAc="seek">
              <p:cTn id="422" restart="whenNotActive" fill="hold" evtFilter="cancelBubble" nodeType="interactiveSeq">
                <p:stCondLst>
                  <p:cond evt="onClick" delay="0">
                    <p:tgtEl>
                      <p:spTgt spid="77"/>
                    </p:tgtEl>
                  </p:cond>
                </p:stCondLst>
                <p:endSync evt="end" delay="0">
                  <p:rtn val="all"/>
                </p:endSync>
                <p:childTnLst>
                  <p:par>
                    <p:cTn id="423" fill="hold" nodeType="clickPar">
                      <p:stCondLst>
                        <p:cond delay="0"/>
                      </p:stCondLst>
                      <p:childTnLst>
                        <p:par>
                          <p:cTn id="424" fill="hold" nodeType="withGroup">
                            <p:stCondLst>
                              <p:cond delay="0"/>
                            </p:stCondLst>
                            <p:childTnLst>
                              <p:par>
                                <p:cTn id="425" presetID="9" presetClass="exit" presetSubtype="0" fill="hold" grpId="0" nodeType="clickEffect">
                                  <p:stCondLst>
                                    <p:cond delay="0"/>
                                  </p:stCondLst>
                                  <p:childTnLst>
                                    <p:animEffect transition="out" filter="dissolve">
                                      <p:cBhvr>
                                        <p:cTn id="426" dur="500"/>
                                        <p:tgtEl>
                                          <p:spTgt spid="77"/>
                                        </p:tgtEl>
                                      </p:cBhvr>
                                    </p:animEffect>
                                    <p:set>
                                      <p:cBhvr>
                                        <p:cTn id="427" dur="1" fill="hold">
                                          <p:stCondLst>
                                            <p:cond delay="4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77"/>
                  </p:tgtEl>
                </p:cond>
              </p:nextCondLst>
            </p:seq>
            <p:seq concurrent="1" nextAc="seek">
              <p:cTn id="428" restart="whenNotActive" fill="hold" evtFilter="cancelBubble" nodeType="interactiveSeq">
                <p:stCondLst>
                  <p:cond evt="onClick" delay="0">
                    <p:tgtEl>
                      <p:spTgt spid="72"/>
                    </p:tgtEl>
                  </p:cond>
                </p:stCondLst>
                <p:endSync evt="end" delay="0">
                  <p:rtn val="all"/>
                </p:endSync>
                <p:childTnLst>
                  <p:par>
                    <p:cTn id="429" fill="hold" nodeType="clickPar">
                      <p:stCondLst>
                        <p:cond delay="0"/>
                      </p:stCondLst>
                      <p:childTnLst>
                        <p:par>
                          <p:cTn id="430" fill="hold" nodeType="withGroup">
                            <p:stCondLst>
                              <p:cond delay="0"/>
                            </p:stCondLst>
                            <p:childTnLst>
                              <p:par>
                                <p:cTn id="431" presetID="9" presetClass="exit" presetSubtype="0" fill="hold" grpId="0" nodeType="clickEffect">
                                  <p:stCondLst>
                                    <p:cond delay="0"/>
                                  </p:stCondLst>
                                  <p:childTnLst>
                                    <p:animEffect transition="out" filter="dissolve">
                                      <p:cBhvr>
                                        <p:cTn id="432" dur="500"/>
                                        <p:tgtEl>
                                          <p:spTgt spid="72"/>
                                        </p:tgtEl>
                                      </p:cBhvr>
                                    </p:animEffect>
                                    <p:set>
                                      <p:cBhvr>
                                        <p:cTn id="433" dur="1" fill="hold">
                                          <p:stCondLst>
                                            <p:cond delay="499"/>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434" restart="whenNotActive" fill="hold" evtFilter="cancelBubble" nodeType="interactiveSeq">
                <p:stCondLst>
                  <p:cond evt="onClick" delay="0">
                    <p:tgtEl>
                      <p:spTgt spid="73"/>
                    </p:tgtEl>
                  </p:cond>
                </p:stCondLst>
                <p:endSync evt="end" delay="0">
                  <p:rtn val="all"/>
                </p:endSync>
                <p:childTnLst>
                  <p:par>
                    <p:cTn id="435" fill="hold" nodeType="clickPar">
                      <p:stCondLst>
                        <p:cond delay="0"/>
                      </p:stCondLst>
                      <p:childTnLst>
                        <p:par>
                          <p:cTn id="436" fill="hold" nodeType="withGroup">
                            <p:stCondLst>
                              <p:cond delay="0"/>
                            </p:stCondLst>
                            <p:childTnLst>
                              <p:par>
                                <p:cTn id="437" presetID="9" presetClass="exit" presetSubtype="0" fill="hold" grpId="0" nodeType="clickEffect">
                                  <p:stCondLst>
                                    <p:cond delay="0"/>
                                  </p:stCondLst>
                                  <p:childTnLst>
                                    <p:animEffect transition="out" filter="dissolve">
                                      <p:cBhvr>
                                        <p:cTn id="438" dur="500"/>
                                        <p:tgtEl>
                                          <p:spTgt spid="73"/>
                                        </p:tgtEl>
                                      </p:cBhvr>
                                    </p:animEffect>
                                    <p:set>
                                      <p:cBhvr>
                                        <p:cTn id="439" dur="1" fill="hold">
                                          <p:stCondLst>
                                            <p:cond delay="499"/>
                                          </p:stCondLst>
                                        </p:cTn>
                                        <p:tgtEl>
                                          <p:spTgt spid="73"/>
                                        </p:tgtEl>
                                        <p:attrNameLst>
                                          <p:attrName>style.visibility</p:attrName>
                                        </p:attrNameLst>
                                      </p:cBhvr>
                                      <p:to>
                                        <p:strVal val="hidden"/>
                                      </p:to>
                                    </p:set>
                                  </p:childTnLst>
                                </p:cTn>
                              </p:par>
                            </p:childTnLst>
                          </p:cTn>
                        </p:par>
                      </p:childTnLst>
                    </p:cTn>
                  </p:par>
                </p:childTnLst>
              </p:cTn>
              <p:nextCondLst>
                <p:cond evt="onClick" delay="0">
                  <p:tgtEl>
                    <p:spTgt spid="73"/>
                  </p:tgtEl>
                </p:cond>
              </p:nextCondLst>
            </p:seq>
            <p:seq concurrent="1" nextAc="seek">
              <p:cTn id="440" restart="whenNotActive" fill="hold" evtFilter="cancelBubble" nodeType="interactiveSeq">
                <p:stCondLst>
                  <p:cond evt="onClick" delay="0">
                    <p:tgtEl>
                      <p:spTgt spid="74"/>
                    </p:tgtEl>
                  </p:cond>
                </p:stCondLst>
                <p:endSync evt="end" delay="0">
                  <p:rtn val="all"/>
                </p:endSync>
                <p:childTnLst>
                  <p:par>
                    <p:cTn id="441" fill="hold" nodeType="clickPar">
                      <p:stCondLst>
                        <p:cond delay="0"/>
                      </p:stCondLst>
                      <p:childTnLst>
                        <p:par>
                          <p:cTn id="442" fill="hold" nodeType="withGroup">
                            <p:stCondLst>
                              <p:cond delay="0"/>
                            </p:stCondLst>
                            <p:childTnLst>
                              <p:par>
                                <p:cTn id="443" presetID="9" presetClass="exit" presetSubtype="0" fill="hold" grpId="0" nodeType="clickEffect">
                                  <p:stCondLst>
                                    <p:cond delay="0"/>
                                  </p:stCondLst>
                                  <p:childTnLst>
                                    <p:animEffect transition="out" filter="dissolve">
                                      <p:cBhvr>
                                        <p:cTn id="444" dur="500"/>
                                        <p:tgtEl>
                                          <p:spTgt spid="74"/>
                                        </p:tgtEl>
                                      </p:cBhvr>
                                    </p:animEffect>
                                    <p:set>
                                      <p:cBhvr>
                                        <p:cTn id="445" dur="1" fill="hold">
                                          <p:stCondLst>
                                            <p:cond delay="4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446" restart="whenNotActive" fill="hold" evtFilter="cancelBubble" nodeType="interactiveSeq">
                <p:stCondLst>
                  <p:cond evt="onClick" delay="0">
                    <p:tgtEl>
                      <p:spTgt spid="75"/>
                    </p:tgtEl>
                  </p:cond>
                </p:stCondLst>
                <p:endSync evt="end" delay="0">
                  <p:rtn val="all"/>
                </p:endSync>
                <p:childTnLst>
                  <p:par>
                    <p:cTn id="447" fill="hold" nodeType="clickPar">
                      <p:stCondLst>
                        <p:cond delay="0"/>
                      </p:stCondLst>
                      <p:childTnLst>
                        <p:par>
                          <p:cTn id="448" fill="hold" nodeType="withGroup">
                            <p:stCondLst>
                              <p:cond delay="0"/>
                            </p:stCondLst>
                            <p:childTnLst>
                              <p:par>
                                <p:cTn id="449" presetID="9" presetClass="exit" presetSubtype="0" fill="hold" grpId="0" nodeType="clickEffect">
                                  <p:stCondLst>
                                    <p:cond delay="0"/>
                                  </p:stCondLst>
                                  <p:childTnLst>
                                    <p:animEffect transition="out" filter="dissolve">
                                      <p:cBhvr>
                                        <p:cTn id="450" dur="500"/>
                                        <p:tgtEl>
                                          <p:spTgt spid="75"/>
                                        </p:tgtEl>
                                      </p:cBhvr>
                                    </p:animEffect>
                                    <p:set>
                                      <p:cBhvr>
                                        <p:cTn id="451" dur="1" fill="hold">
                                          <p:stCondLst>
                                            <p:cond delay="499"/>
                                          </p:stCondLst>
                                        </p:cTn>
                                        <p:tgtEl>
                                          <p:spTgt spid="75"/>
                                        </p:tgtEl>
                                        <p:attrNameLst>
                                          <p:attrName>style.visibility</p:attrName>
                                        </p:attrNameLst>
                                      </p:cBhvr>
                                      <p:to>
                                        <p:strVal val="hidden"/>
                                      </p:to>
                                    </p:set>
                                  </p:childTnLst>
                                </p:cTn>
                              </p:par>
                            </p:childTnLst>
                          </p:cTn>
                        </p:par>
                      </p:childTnLst>
                    </p:cTn>
                  </p:par>
                </p:childTnLst>
              </p:cTn>
              <p:nextCondLst>
                <p:cond evt="onClick" delay="0">
                  <p:tgtEl>
                    <p:spTgt spid="75"/>
                  </p:tgtEl>
                </p:cond>
              </p:nextCondLst>
            </p:seq>
            <p:seq concurrent="1" nextAc="seek">
              <p:cTn id="452" restart="whenNotActive" fill="hold" evtFilter="cancelBubble" nodeType="interactiveSeq">
                <p:stCondLst>
                  <p:cond evt="onClick" delay="0">
                    <p:tgtEl>
                      <p:spTgt spid="76"/>
                    </p:tgtEl>
                  </p:cond>
                </p:stCondLst>
                <p:endSync evt="end" delay="0">
                  <p:rtn val="all"/>
                </p:endSync>
                <p:childTnLst>
                  <p:par>
                    <p:cTn id="453" fill="hold" nodeType="clickPar">
                      <p:stCondLst>
                        <p:cond delay="0"/>
                      </p:stCondLst>
                      <p:childTnLst>
                        <p:par>
                          <p:cTn id="454" fill="hold" nodeType="withGroup">
                            <p:stCondLst>
                              <p:cond delay="0"/>
                            </p:stCondLst>
                            <p:childTnLst>
                              <p:par>
                                <p:cTn id="455" presetID="9" presetClass="exit" presetSubtype="0" fill="hold" grpId="0" nodeType="clickEffect">
                                  <p:stCondLst>
                                    <p:cond delay="0"/>
                                  </p:stCondLst>
                                  <p:childTnLst>
                                    <p:animEffect transition="out" filter="dissolve">
                                      <p:cBhvr>
                                        <p:cTn id="456" dur="500"/>
                                        <p:tgtEl>
                                          <p:spTgt spid="76"/>
                                        </p:tgtEl>
                                      </p:cBhvr>
                                    </p:animEffect>
                                    <p:set>
                                      <p:cBhvr>
                                        <p:cTn id="457" dur="1" fill="hold">
                                          <p:stCondLst>
                                            <p:cond delay="499"/>
                                          </p:stCondLst>
                                        </p:cTn>
                                        <p:tgtEl>
                                          <p:spTgt spid="76"/>
                                        </p:tgtEl>
                                        <p:attrNameLst>
                                          <p:attrName>style.visibility</p:attrName>
                                        </p:attrNameLst>
                                      </p:cBhvr>
                                      <p:to>
                                        <p:strVal val="hidden"/>
                                      </p:to>
                                    </p:set>
                                  </p:childTnLst>
                                </p:cTn>
                              </p:par>
                            </p:childTnLst>
                          </p:cTn>
                        </p:par>
                      </p:childTnLst>
                    </p:cTn>
                  </p:par>
                </p:childTnLst>
              </p:cTn>
              <p:nextCondLst>
                <p:cond evt="onClick" delay="0">
                  <p:tgtEl>
                    <p:spTgt spid="76"/>
                  </p:tgtEl>
                </p:cond>
              </p:nextCondLst>
            </p:seq>
            <p:seq concurrent="1" nextAc="seek">
              <p:cTn id="458" restart="whenNotActive" fill="hold" evtFilter="cancelBubble" nodeType="interactiveSeq">
                <p:stCondLst>
                  <p:cond evt="onClick" delay="0">
                    <p:tgtEl>
                      <p:spTgt spid="78"/>
                    </p:tgtEl>
                  </p:cond>
                </p:stCondLst>
                <p:endSync evt="end" delay="0">
                  <p:rtn val="all"/>
                </p:endSync>
                <p:childTnLst>
                  <p:par>
                    <p:cTn id="459" fill="hold" nodeType="clickPar">
                      <p:stCondLst>
                        <p:cond delay="0"/>
                      </p:stCondLst>
                      <p:childTnLst>
                        <p:par>
                          <p:cTn id="460" fill="hold" nodeType="withGroup">
                            <p:stCondLst>
                              <p:cond delay="0"/>
                            </p:stCondLst>
                            <p:childTnLst>
                              <p:par>
                                <p:cTn id="461" presetID="9" presetClass="exit" presetSubtype="0" fill="hold" grpId="0" nodeType="clickEffect">
                                  <p:stCondLst>
                                    <p:cond delay="0"/>
                                  </p:stCondLst>
                                  <p:childTnLst>
                                    <p:animEffect transition="out" filter="dissolve">
                                      <p:cBhvr>
                                        <p:cTn id="462" dur="500"/>
                                        <p:tgtEl>
                                          <p:spTgt spid="78"/>
                                        </p:tgtEl>
                                      </p:cBhvr>
                                    </p:animEffect>
                                    <p:set>
                                      <p:cBhvr>
                                        <p:cTn id="463" dur="1" fill="hold">
                                          <p:stCondLst>
                                            <p:cond delay="4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8"/>
                  </p:tgtEl>
                </p:cond>
              </p:nextCondLst>
            </p:seq>
            <p:seq concurrent="1" nextAc="seek">
              <p:cTn id="464" restart="whenNotActive" fill="hold" evtFilter="cancelBubble" nodeType="interactiveSeq">
                <p:stCondLst>
                  <p:cond evt="onClick" delay="0">
                    <p:tgtEl>
                      <p:spTgt spid="80"/>
                    </p:tgtEl>
                  </p:cond>
                </p:stCondLst>
                <p:endSync evt="end" delay="0">
                  <p:rtn val="all"/>
                </p:endSync>
                <p:childTnLst>
                  <p:par>
                    <p:cTn id="465" fill="hold" nodeType="clickPar">
                      <p:stCondLst>
                        <p:cond delay="0"/>
                      </p:stCondLst>
                      <p:childTnLst>
                        <p:par>
                          <p:cTn id="466" fill="hold" nodeType="withGroup">
                            <p:stCondLst>
                              <p:cond delay="0"/>
                            </p:stCondLst>
                            <p:childTnLst>
                              <p:par>
                                <p:cTn id="467" presetID="9" presetClass="exit" presetSubtype="0" fill="hold" grpId="0" nodeType="clickEffect">
                                  <p:stCondLst>
                                    <p:cond delay="0"/>
                                  </p:stCondLst>
                                  <p:childTnLst>
                                    <p:animEffect transition="out" filter="dissolve">
                                      <p:cBhvr>
                                        <p:cTn id="468" dur="500"/>
                                        <p:tgtEl>
                                          <p:spTgt spid="80"/>
                                        </p:tgtEl>
                                      </p:cBhvr>
                                    </p:animEffect>
                                    <p:set>
                                      <p:cBhvr>
                                        <p:cTn id="469" dur="1" fill="hold">
                                          <p:stCondLst>
                                            <p:cond delay="499"/>
                                          </p:stCondLst>
                                        </p:cTn>
                                        <p:tgtEl>
                                          <p:spTgt spid="80"/>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470" restart="whenNotActive" fill="hold" evtFilter="cancelBubble" nodeType="interactiveSeq">
                <p:stCondLst>
                  <p:cond evt="onClick" delay="0">
                    <p:tgtEl>
                      <p:spTgt spid="79"/>
                    </p:tgtEl>
                  </p:cond>
                </p:stCondLst>
                <p:endSync evt="end" delay="0">
                  <p:rtn val="all"/>
                </p:endSync>
                <p:childTnLst>
                  <p:par>
                    <p:cTn id="471" fill="hold" nodeType="clickPar">
                      <p:stCondLst>
                        <p:cond delay="0"/>
                      </p:stCondLst>
                      <p:childTnLst>
                        <p:par>
                          <p:cTn id="472" fill="hold" nodeType="withGroup">
                            <p:stCondLst>
                              <p:cond delay="0"/>
                            </p:stCondLst>
                            <p:childTnLst>
                              <p:par>
                                <p:cTn id="473" presetID="9" presetClass="exit" presetSubtype="0" fill="hold" grpId="0" nodeType="clickEffect">
                                  <p:stCondLst>
                                    <p:cond delay="0"/>
                                  </p:stCondLst>
                                  <p:childTnLst>
                                    <p:animEffect transition="out" filter="dissolve">
                                      <p:cBhvr>
                                        <p:cTn id="474" dur="500"/>
                                        <p:tgtEl>
                                          <p:spTgt spid="79"/>
                                        </p:tgtEl>
                                      </p:cBhvr>
                                    </p:animEffect>
                                    <p:set>
                                      <p:cBhvr>
                                        <p:cTn id="475" dur="1" fill="hold">
                                          <p:stCondLst>
                                            <p:cond delay="499"/>
                                          </p:stCondLst>
                                        </p:cTn>
                                        <p:tgtEl>
                                          <p:spTgt spid="79"/>
                                        </p:tgtEl>
                                        <p:attrNameLst>
                                          <p:attrName>style.visibility</p:attrName>
                                        </p:attrNameLst>
                                      </p:cBhvr>
                                      <p:to>
                                        <p:strVal val="hidden"/>
                                      </p:to>
                                    </p:set>
                                  </p:childTnLst>
                                </p:cTn>
                              </p:par>
                            </p:childTnLst>
                          </p:cTn>
                        </p:par>
                      </p:childTnLst>
                    </p:cTn>
                  </p:par>
                </p:childTnLst>
              </p:cTn>
              <p:nextCondLst>
                <p:cond evt="onClick" delay="0">
                  <p:tgtEl>
                    <p:spTgt spid="79"/>
                  </p:tgtEl>
                </p:cond>
              </p:nextCondLst>
            </p:seq>
            <p:seq concurrent="1" nextAc="seek">
              <p:cTn id="476" restart="whenNotActive" fill="hold" evtFilter="cancelBubble" nodeType="interactiveSeq">
                <p:stCondLst>
                  <p:cond evt="onClick" delay="0">
                    <p:tgtEl>
                      <p:spTgt spid="81"/>
                    </p:tgtEl>
                  </p:cond>
                </p:stCondLst>
                <p:endSync evt="end" delay="0">
                  <p:rtn val="all"/>
                </p:endSync>
                <p:childTnLst>
                  <p:par>
                    <p:cTn id="477" fill="hold" nodeType="clickPar">
                      <p:stCondLst>
                        <p:cond delay="0"/>
                      </p:stCondLst>
                      <p:childTnLst>
                        <p:par>
                          <p:cTn id="478" fill="hold" nodeType="withGroup">
                            <p:stCondLst>
                              <p:cond delay="0"/>
                            </p:stCondLst>
                            <p:childTnLst>
                              <p:par>
                                <p:cTn id="479" presetID="9" presetClass="exit" presetSubtype="0" fill="hold" grpId="0" nodeType="clickEffect">
                                  <p:stCondLst>
                                    <p:cond delay="0"/>
                                  </p:stCondLst>
                                  <p:childTnLst>
                                    <p:animEffect transition="out" filter="dissolve">
                                      <p:cBhvr>
                                        <p:cTn id="480" dur="500"/>
                                        <p:tgtEl>
                                          <p:spTgt spid="81"/>
                                        </p:tgtEl>
                                      </p:cBhvr>
                                    </p:animEffect>
                                    <p:set>
                                      <p:cBhvr>
                                        <p:cTn id="481" dur="1" fill="hold">
                                          <p:stCondLst>
                                            <p:cond delay="499"/>
                                          </p:stCondLst>
                                        </p:cTn>
                                        <p:tgtEl>
                                          <p:spTgt spid="81"/>
                                        </p:tgtEl>
                                        <p:attrNameLst>
                                          <p:attrName>style.visibility</p:attrName>
                                        </p:attrNameLst>
                                      </p:cBhvr>
                                      <p:to>
                                        <p:strVal val="hidden"/>
                                      </p:to>
                                    </p:set>
                                  </p:childTnLst>
                                </p:cTn>
                              </p:par>
                            </p:childTnLst>
                          </p:cTn>
                        </p:par>
                      </p:childTnLst>
                    </p:cTn>
                  </p:par>
                </p:childTnLst>
              </p:cTn>
              <p:nextCondLst>
                <p:cond evt="onClick" delay="0">
                  <p:tgtEl>
                    <p:spTgt spid="81"/>
                  </p:tgtEl>
                </p:cond>
              </p:nextCondLst>
            </p:seq>
            <p:seq concurrent="1" nextAc="seek">
              <p:cTn id="482" restart="whenNotActive" fill="hold" evtFilter="cancelBubble" nodeType="interactiveSeq">
                <p:stCondLst>
                  <p:cond evt="onClick" delay="0">
                    <p:tgtEl>
                      <p:spTgt spid="82"/>
                    </p:tgtEl>
                  </p:cond>
                </p:stCondLst>
                <p:endSync evt="end" delay="0">
                  <p:rtn val="all"/>
                </p:endSync>
                <p:childTnLst>
                  <p:par>
                    <p:cTn id="483" fill="hold" nodeType="clickPar">
                      <p:stCondLst>
                        <p:cond delay="0"/>
                      </p:stCondLst>
                      <p:childTnLst>
                        <p:par>
                          <p:cTn id="484" fill="hold" nodeType="withGroup">
                            <p:stCondLst>
                              <p:cond delay="0"/>
                            </p:stCondLst>
                            <p:childTnLst>
                              <p:par>
                                <p:cTn id="485" presetID="9" presetClass="exit" presetSubtype="0" fill="hold" grpId="0" nodeType="clickEffect">
                                  <p:stCondLst>
                                    <p:cond delay="0"/>
                                  </p:stCondLst>
                                  <p:childTnLst>
                                    <p:animEffect transition="out" filter="dissolve">
                                      <p:cBhvr>
                                        <p:cTn id="486" dur="500"/>
                                        <p:tgtEl>
                                          <p:spTgt spid="82"/>
                                        </p:tgtEl>
                                      </p:cBhvr>
                                    </p:animEffect>
                                    <p:set>
                                      <p:cBhvr>
                                        <p:cTn id="487" dur="1" fill="hold">
                                          <p:stCondLst>
                                            <p:cond delay="499"/>
                                          </p:stCondLst>
                                        </p:cTn>
                                        <p:tgtEl>
                                          <p:spTgt spid="82"/>
                                        </p:tgtEl>
                                        <p:attrNameLst>
                                          <p:attrName>style.visibility</p:attrName>
                                        </p:attrNameLst>
                                      </p:cBhvr>
                                      <p:to>
                                        <p:strVal val="hidden"/>
                                      </p:to>
                                    </p:set>
                                  </p:childTnLst>
                                </p:cTn>
                              </p:par>
                            </p:childTnLst>
                          </p:cTn>
                        </p:par>
                      </p:childTnLst>
                    </p:cTn>
                  </p:par>
                </p:childTnLst>
              </p:cTn>
              <p:nextCondLst>
                <p:cond evt="onClick" delay="0">
                  <p:tgtEl>
                    <p:spTgt spid="82"/>
                  </p:tgtEl>
                </p:cond>
              </p:nextCondLst>
            </p:seq>
            <p:seq concurrent="1" nextAc="seek">
              <p:cTn id="488" restart="whenNotActive" fill="hold" evtFilter="cancelBubble" nodeType="interactiveSeq">
                <p:stCondLst>
                  <p:cond evt="onClick" delay="0">
                    <p:tgtEl>
                      <p:spTgt spid="83"/>
                    </p:tgtEl>
                  </p:cond>
                </p:stCondLst>
                <p:endSync evt="end" delay="0">
                  <p:rtn val="all"/>
                </p:endSync>
                <p:childTnLst>
                  <p:par>
                    <p:cTn id="489" fill="hold" nodeType="clickPar">
                      <p:stCondLst>
                        <p:cond delay="0"/>
                      </p:stCondLst>
                      <p:childTnLst>
                        <p:par>
                          <p:cTn id="490" fill="hold" nodeType="withGroup">
                            <p:stCondLst>
                              <p:cond delay="0"/>
                            </p:stCondLst>
                            <p:childTnLst>
                              <p:par>
                                <p:cTn id="491" presetID="9" presetClass="exit" presetSubtype="0" fill="hold" grpId="0" nodeType="clickEffect">
                                  <p:stCondLst>
                                    <p:cond delay="0"/>
                                  </p:stCondLst>
                                  <p:childTnLst>
                                    <p:animEffect transition="out" filter="dissolve">
                                      <p:cBhvr>
                                        <p:cTn id="492" dur="500"/>
                                        <p:tgtEl>
                                          <p:spTgt spid="83"/>
                                        </p:tgtEl>
                                      </p:cBhvr>
                                    </p:animEffect>
                                    <p:set>
                                      <p:cBhvr>
                                        <p:cTn id="493"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3"/>
                  </p:tgtEl>
                </p:cond>
              </p:nextCondLst>
            </p:seq>
            <p:seq concurrent="1" nextAc="seek">
              <p:cTn id="494" restart="whenNotActive" fill="hold" evtFilter="cancelBubble" nodeType="interactiveSeq">
                <p:stCondLst>
                  <p:cond evt="onClick" delay="0">
                    <p:tgtEl>
                      <p:spTgt spid="84"/>
                    </p:tgtEl>
                  </p:cond>
                </p:stCondLst>
                <p:endSync evt="end" delay="0">
                  <p:rtn val="all"/>
                </p:endSync>
                <p:childTnLst>
                  <p:par>
                    <p:cTn id="495" fill="hold" nodeType="clickPar">
                      <p:stCondLst>
                        <p:cond delay="0"/>
                      </p:stCondLst>
                      <p:childTnLst>
                        <p:par>
                          <p:cTn id="496" fill="hold" nodeType="withGroup">
                            <p:stCondLst>
                              <p:cond delay="0"/>
                            </p:stCondLst>
                            <p:childTnLst>
                              <p:par>
                                <p:cTn id="497" presetID="9" presetClass="exit" presetSubtype="0" fill="hold" grpId="0" nodeType="clickEffect">
                                  <p:stCondLst>
                                    <p:cond delay="0"/>
                                  </p:stCondLst>
                                  <p:childTnLst>
                                    <p:animEffect transition="out" filter="dissolve">
                                      <p:cBhvr>
                                        <p:cTn id="498" dur="500"/>
                                        <p:tgtEl>
                                          <p:spTgt spid="84"/>
                                        </p:tgtEl>
                                      </p:cBhvr>
                                    </p:animEffect>
                                    <p:set>
                                      <p:cBhvr>
                                        <p:cTn id="499" dur="1" fill="hold">
                                          <p:stCondLst>
                                            <p:cond delay="499"/>
                                          </p:stCondLst>
                                        </p:cTn>
                                        <p:tgtEl>
                                          <p:spTgt spid="84"/>
                                        </p:tgtEl>
                                        <p:attrNameLst>
                                          <p:attrName>style.visibility</p:attrName>
                                        </p:attrNameLst>
                                      </p:cBhvr>
                                      <p:to>
                                        <p:strVal val="hidden"/>
                                      </p:to>
                                    </p:set>
                                  </p:childTnLst>
                                </p:cTn>
                              </p:par>
                            </p:childTnLst>
                          </p:cTn>
                        </p:par>
                      </p:childTnLst>
                    </p:cTn>
                  </p:par>
                </p:childTnLst>
              </p:cTn>
              <p:nextCondLst>
                <p:cond evt="onClick" delay="0">
                  <p:tgtEl>
                    <p:spTgt spid="84"/>
                  </p:tgtEl>
                </p:cond>
              </p:nextCondLst>
            </p:seq>
            <p:seq concurrent="1" nextAc="seek">
              <p:cTn id="500" restart="whenNotActive" fill="hold" evtFilter="cancelBubble" nodeType="interactiveSeq">
                <p:stCondLst>
                  <p:cond evt="onClick" delay="0">
                    <p:tgtEl>
                      <p:spTgt spid="86"/>
                    </p:tgtEl>
                  </p:cond>
                </p:stCondLst>
                <p:endSync evt="end" delay="0">
                  <p:rtn val="all"/>
                </p:endSync>
                <p:childTnLst>
                  <p:par>
                    <p:cTn id="501" fill="hold" nodeType="clickPar">
                      <p:stCondLst>
                        <p:cond delay="0"/>
                      </p:stCondLst>
                      <p:childTnLst>
                        <p:par>
                          <p:cTn id="502" fill="hold" nodeType="withGroup">
                            <p:stCondLst>
                              <p:cond delay="0"/>
                            </p:stCondLst>
                            <p:childTnLst>
                              <p:par>
                                <p:cTn id="503" presetID="9" presetClass="exit" presetSubtype="0" fill="hold" grpId="0" nodeType="clickEffect">
                                  <p:stCondLst>
                                    <p:cond delay="0"/>
                                  </p:stCondLst>
                                  <p:childTnLst>
                                    <p:animEffect transition="out" filter="dissolve">
                                      <p:cBhvr>
                                        <p:cTn id="504" dur="500"/>
                                        <p:tgtEl>
                                          <p:spTgt spid="86"/>
                                        </p:tgtEl>
                                      </p:cBhvr>
                                    </p:animEffect>
                                    <p:set>
                                      <p:cBhvr>
                                        <p:cTn id="505"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86"/>
                  </p:tgtEl>
                </p:cond>
              </p:nextCondLst>
            </p:seq>
            <p:seq concurrent="1" nextAc="seek">
              <p:cTn id="506" restart="whenNotActive" fill="hold" evtFilter="cancelBubble" nodeType="interactiveSeq">
                <p:stCondLst>
                  <p:cond evt="onClick" delay="0">
                    <p:tgtEl>
                      <p:spTgt spid="120"/>
                    </p:tgtEl>
                  </p:cond>
                </p:stCondLst>
                <p:endSync evt="end" delay="0">
                  <p:rtn val="all"/>
                </p:endSync>
                <p:childTnLst>
                  <p:par>
                    <p:cTn id="507" fill="hold" nodeType="clickPar">
                      <p:stCondLst>
                        <p:cond delay="0"/>
                      </p:stCondLst>
                      <p:childTnLst>
                        <p:par>
                          <p:cTn id="508" fill="hold" nodeType="withGroup">
                            <p:stCondLst>
                              <p:cond delay="0"/>
                            </p:stCondLst>
                            <p:childTnLst>
                              <p:par>
                                <p:cTn id="509" presetID="9" presetClass="exit" presetSubtype="0" fill="hold" grpId="0" nodeType="clickEffect">
                                  <p:stCondLst>
                                    <p:cond delay="0"/>
                                  </p:stCondLst>
                                  <p:childTnLst>
                                    <p:animEffect transition="out" filter="dissolve">
                                      <p:cBhvr>
                                        <p:cTn id="510" dur="500"/>
                                        <p:tgtEl>
                                          <p:spTgt spid="120"/>
                                        </p:tgtEl>
                                      </p:cBhvr>
                                    </p:animEffect>
                                    <p:set>
                                      <p:cBhvr>
                                        <p:cTn id="511" dur="1" fill="hold">
                                          <p:stCondLst>
                                            <p:cond delay="499"/>
                                          </p:stCondLst>
                                        </p:cTn>
                                        <p:tgtEl>
                                          <p:spTgt spid="120"/>
                                        </p:tgtEl>
                                        <p:attrNameLst>
                                          <p:attrName>style.visibility</p:attrName>
                                        </p:attrNameLst>
                                      </p:cBhvr>
                                      <p:to>
                                        <p:strVal val="hidden"/>
                                      </p:to>
                                    </p:set>
                                  </p:childTnLst>
                                </p:cTn>
                              </p:par>
                            </p:childTnLst>
                          </p:cTn>
                        </p:par>
                      </p:childTnLst>
                    </p:cTn>
                  </p:par>
                </p:childTnLst>
              </p:cTn>
              <p:nextCondLst>
                <p:cond evt="onClick" delay="0">
                  <p:tgtEl>
                    <p:spTgt spid="120"/>
                  </p:tgtEl>
                </p:cond>
              </p:nextCondLst>
            </p:seq>
            <p:seq concurrent="1" nextAc="seek">
              <p:cTn id="512" restart="whenNotActive" fill="hold" evtFilter="cancelBubble" nodeType="interactiveSeq">
                <p:stCondLst>
                  <p:cond evt="onClick" delay="0">
                    <p:tgtEl>
                      <p:spTgt spid="113"/>
                    </p:tgtEl>
                  </p:cond>
                </p:stCondLst>
                <p:endSync evt="end" delay="0">
                  <p:rtn val="all"/>
                </p:endSync>
                <p:childTnLst>
                  <p:par>
                    <p:cTn id="513" fill="hold" nodeType="clickPar">
                      <p:stCondLst>
                        <p:cond delay="0"/>
                      </p:stCondLst>
                      <p:childTnLst>
                        <p:par>
                          <p:cTn id="514" fill="hold" nodeType="withGroup">
                            <p:stCondLst>
                              <p:cond delay="0"/>
                            </p:stCondLst>
                            <p:childTnLst>
                              <p:par>
                                <p:cTn id="515" presetID="9" presetClass="exit" presetSubtype="0" fill="hold" grpId="0" nodeType="clickEffect">
                                  <p:stCondLst>
                                    <p:cond delay="0"/>
                                  </p:stCondLst>
                                  <p:childTnLst>
                                    <p:animEffect transition="out" filter="dissolve">
                                      <p:cBhvr>
                                        <p:cTn id="516" dur="500"/>
                                        <p:tgtEl>
                                          <p:spTgt spid="113"/>
                                        </p:tgtEl>
                                      </p:cBhvr>
                                    </p:animEffect>
                                    <p:set>
                                      <p:cBhvr>
                                        <p:cTn id="517" dur="1" fill="hold">
                                          <p:stCondLst>
                                            <p:cond delay="499"/>
                                          </p:stCondLst>
                                        </p:cTn>
                                        <p:tgtEl>
                                          <p:spTgt spid="113"/>
                                        </p:tgtEl>
                                        <p:attrNameLst>
                                          <p:attrName>style.visibility</p:attrName>
                                        </p:attrNameLst>
                                      </p:cBhvr>
                                      <p:to>
                                        <p:strVal val="hidden"/>
                                      </p:to>
                                    </p:set>
                                  </p:childTnLst>
                                </p:cTn>
                              </p:par>
                            </p:childTnLst>
                          </p:cTn>
                        </p:par>
                      </p:childTnLst>
                    </p:cTn>
                  </p:par>
                </p:childTnLst>
              </p:cTn>
              <p:nextCondLst>
                <p:cond evt="onClick" delay="0">
                  <p:tgtEl>
                    <p:spTgt spid="113"/>
                  </p:tgtEl>
                </p:cond>
              </p:nextCondLst>
            </p:seq>
            <p:seq concurrent="1" nextAc="seek">
              <p:cTn id="518" restart="whenNotActive" fill="hold" evtFilter="cancelBubble" nodeType="interactiveSeq">
                <p:stCondLst>
                  <p:cond evt="onClick" delay="0">
                    <p:tgtEl>
                      <p:spTgt spid="119"/>
                    </p:tgtEl>
                  </p:cond>
                </p:stCondLst>
                <p:endSync evt="end" delay="0">
                  <p:rtn val="all"/>
                </p:endSync>
                <p:childTnLst>
                  <p:par>
                    <p:cTn id="519" fill="hold" nodeType="clickPar">
                      <p:stCondLst>
                        <p:cond delay="0"/>
                      </p:stCondLst>
                      <p:childTnLst>
                        <p:par>
                          <p:cTn id="520" fill="hold" nodeType="withGroup">
                            <p:stCondLst>
                              <p:cond delay="0"/>
                            </p:stCondLst>
                            <p:childTnLst>
                              <p:par>
                                <p:cTn id="521" presetID="9" presetClass="exit" presetSubtype="0" fill="hold" grpId="0" nodeType="clickEffect">
                                  <p:stCondLst>
                                    <p:cond delay="0"/>
                                  </p:stCondLst>
                                  <p:childTnLst>
                                    <p:animEffect transition="out" filter="dissolve">
                                      <p:cBhvr>
                                        <p:cTn id="522" dur="500"/>
                                        <p:tgtEl>
                                          <p:spTgt spid="119"/>
                                        </p:tgtEl>
                                      </p:cBhvr>
                                    </p:animEffect>
                                    <p:set>
                                      <p:cBhvr>
                                        <p:cTn id="523" dur="1" fill="hold">
                                          <p:stCondLst>
                                            <p:cond delay="499"/>
                                          </p:stCondLst>
                                        </p:cTn>
                                        <p:tgtEl>
                                          <p:spTgt spid="119"/>
                                        </p:tgtEl>
                                        <p:attrNameLst>
                                          <p:attrName>style.visibility</p:attrName>
                                        </p:attrNameLst>
                                      </p:cBhvr>
                                      <p:to>
                                        <p:strVal val="hidden"/>
                                      </p:to>
                                    </p:set>
                                  </p:childTnLst>
                                </p:cTn>
                              </p:par>
                            </p:childTnLst>
                          </p:cTn>
                        </p:par>
                      </p:childTnLst>
                    </p:cTn>
                  </p:par>
                </p:childTnLst>
              </p:cTn>
              <p:nextCondLst>
                <p:cond evt="onClick" delay="0">
                  <p:tgtEl>
                    <p:spTgt spid="119"/>
                  </p:tgtEl>
                </p:cond>
              </p:nextCondLst>
            </p:seq>
            <p:seq concurrent="1" nextAc="seek">
              <p:cTn id="524" restart="whenNotActive" fill="hold" evtFilter="cancelBubble" nodeType="interactiveSeq">
                <p:stCondLst>
                  <p:cond evt="onClick" delay="0">
                    <p:tgtEl>
                      <p:spTgt spid="118"/>
                    </p:tgtEl>
                  </p:cond>
                </p:stCondLst>
                <p:endSync evt="end" delay="0">
                  <p:rtn val="all"/>
                </p:endSync>
                <p:childTnLst>
                  <p:par>
                    <p:cTn id="525" fill="hold" nodeType="clickPar">
                      <p:stCondLst>
                        <p:cond delay="0"/>
                      </p:stCondLst>
                      <p:childTnLst>
                        <p:par>
                          <p:cTn id="526" fill="hold" nodeType="withGroup">
                            <p:stCondLst>
                              <p:cond delay="0"/>
                            </p:stCondLst>
                            <p:childTnLst>
                              <p:par>
                                <p:cTn id="527" presetID="9" presetClass="exit" presetSubtype="0" fill="hold" grpId="0" nodeType="clickEffect">
                                  <p:stCondLst>
                                    <p:cond delay="0"/>
                                  </p:stCondLst>
                                  <p:childTnLst>
                                    <p:animEffect transition="out" filter="dissolve">
                                      <p:cBhvr>
                                        <p:cTn id="528" dur="500"/>
                                        <p:tgtEl>
                                          <p:spTgt spid="118"/>
                                        </p:tgtEl>
                                      </p:cBhvr>
                                    </p:animEffect>
                                    <p:set>
                                      <p:cBhvr>
                                        <p:cTn id="529" dur="1" fill="hold">
                                          <p:stCondLst>
                                            <p:cond delay="499"/>
                                          </p:stCondLst>
                                        </p:cTn>
                                        <p:tgtEl>
                                          <p:spTgt spid="118"/>
                                        </p:tgtEl>
                                        <p:attrNameLst>
                                          <p:attrName>style.visibility</p:attrName>
                                        </p:attrNameLst>
                                      </p:cBhvr>
                                      <p:to>
                                        <p:strVal val="hidden"/>
                                      </p:to>
                                    </p:set>
                                  </p:childTnLst>
                                </p:cTn>
                              </p:par>
                            </p:childTnLst>
                          </p:cTn>
                        </p:par>
                      </p:childTnLst>
                    </p:cTn>
                  </p:par>
                </p:childTnLst>
              </p:cTn>
              <p:nextCondLst>
                <p:cond evt="onClick" delay="0">
                  <p:tgtEl>
                    <p:spTgt spid="118"/>
                  </p:tgtEl>
                </p:cond>
              </p:nextCondLst>
            </p:seq>
            <p:seq concurrent="1" nextAc="seek">
              <p:cTn id="530" restart="whenNotActive" fill="hold" evtFilter="cancelBubble" nodeType="interactiveSeq">
                <p:stCondLst>
                  <p:cond evt="onClick" delay="0">
                    <p:tgtEl>
                      <p:spTgt spid="117"/>
                    </p:tgtEl>
                  </p:cond>
                </p:stCondLst>
                <p:endSync evt="end" delay="0">
                  <p:rtn val="all"/>
                </p:endSync>
                <p:childTnLst>
                  <p:par>
                    <p:cTn id="531" fill="hold" nodeType="clickPar">
                      <p:stCondLst>
                        <p:cond delay="0"/>
                      </p:stCondLst>
                      <p:childTnLst>
                        <p:par>
                          <p:cTn id="532" fill="hold" nodeType="withGroup">
                            <p:stCondLst>
                              <p:cond delay="0"/>
                            </p:stCondLst>
                            <p:childTnLst>
                              <p:par>
                                <p:cTn id="533" presetID="9" presetClass="exit" presetSubtype="0" fill="hold" grpId="0" nodeType="clickEffect">
                                  <p:stCondLst>
                                    <p:cond delay="0"/>
                                  </p:stCondLst>
                                  <p:childTnLst>
                                    <p:animEffect transition="out" filter="dissolve">
                                      <p:cBhvr>
                                        <p:cTn id="534" dur="500"/>
                                        <p:tgtEl>
                                          <p:spTgt spid="117"/>
                                        </p:tgtEl>
                                      </p:cBhvr>
                                    </p:animEffect>
                                    <p:set>
                                      <p:cBhvr>
                                        <p:cTn id="535" dur="1" fill="hold">
                                          <p:stCondLst>
                                            <p:cond delay="499"/>
                                          </p:stCondLst>
                                        </p:cTn>
                                        <p:tgtEl>
                                          <p:spTgt spid="117"/>
                                        </p:tgtEl>
                                        <p:attrNameLst>
                                          <p:attrName>style.visibility</p:attrName>
                                        </p:attrNameLst>
                                      </p:cBhvr>
                                      <p:to>
                                        <p:strVal val="hidden"/>
                                      </p:to>
                                    </p:set>
                                  </p:childTnLst>
                                </p:cTn>
                              </p:par>
                            </p:childTnLst>
                          </p:cTn>
                        </p:par>
                      </p:childTnLst>
                    </p:cTn>
                  </p:par>
                </p:childTnLst>
              </p:cTn>
              <p:nextCondLst>
                <p:cond evt="onClick" delay="0">
                  <p:tgtEl>
                    <p:spTgt spid="117"/>
                  </p:tgtEl>
                </p:cond>
              </p:nextCondLst>
            </p:seq>
            <p:seq concurrent="1" nextAc="seek">
              <p:cTn id="536" restart="whenNotActive" fill="hold" evtFilter="cancelBubble" nodeType="interactiveSeq">
                <p:stCondLst>
                  <p:cond evt="onClick" delay="0">
                    <p:tgtEl>
                      <p:spTgt spid="116"/>
                    </p:tgtEl>
                  </p:cond>
                </p:stCondLst>
                <p:endSync evt="end" delay="0">
                  <p:rtn val="all"/>
                </p:endSync>
                <p:childTnLst>
                  <p:par>
                    <p:cTn id="537" fill="hold" nodeType="clickPar">
                      <p:stCondLst>
                        <p:cond delay="0"/>
                      </p:stCondLst>
                      <p:childTnLst>
                        <p:par>
                          <p:cTn id="538" fill="hold" nodeType="withGroup">
                            <p:stCondLst>
                              <p:cond delay="0"/>
                            </p:stCondLst>
                            <p:childTnLst>
                              <p:par>
                                <p:cTn id="539" presetID="9" presetClass="exit" presetSubtype="0" fill="hold" grpId="0" nodeType="clickEffect">
                                  <p:stCondLst>
                                    <p:cond delay="0"/>
                                  </p:stCondLst>
                                  <p:childTnLst>
                                    <p:animEffect transition="out" filter="dissolve">
                                      <p:cBhvr>
                                        <p:cTn id="540" dur="500"/>
                                        <p:tgtEl>
                                          <p:spTgt spid="116"/>
                                        </p:tgtEl>
                                      </p:cBhvr>
                                    </p:animEffect>
                                    <p:set>
                                      <p:cBhvr>
                                        <p:cTn id="541" dur="1" fill="hold">
                                          <p:stCondLst>
                                            <p:cond delay="499"/>
                                          </p:stCondLst>
                                        </p:cTn>
                                        <p:tgtEl>
                                          <p:spTgt spid="116"/>
                                        </p:tgtEl>
                                        <p:attrNameLst>
                                          <p:attrName>style.visibility</p:attrName>
                                        </p:attrNameLst>
                                      </p:cBhvr>
                                      <p:to>
                                        <p:strVal val="hidden"/>
                                      </p:to>
                                    </p:set>
                                  </p:childTnLst>
                                </p:cTn>
                              </p:par>
                            </p:childTnLst>
                          </p:cTn>
                        </p:par>
                      </p:childTnLst>
                    </p:cTn>
                  </p:par>
                </p:childTnLst>
              </p:cTn>
              <p:nextCondLst>
                <p:cond evt="onClick" delay="0">
                  <p:tgtEl>
                    <p:spTgt spid="116"/>
                  </p:tgtEl>
                </p:cond>
              </p:nextCondLst>
            </p:seq>
            <p:seq concurrent="1" nextAc="seek">
              <p:cTn id="542" restart="whenNotActive" fill="hold" evtFilter="cancelBubble" nodeType="interactiveSeq">
                <p:stCondLst>
                  <p:cond evt="onClick" delay="0">
                    <p:tgtEl>
                      <p:spTgt spid="115"/>
                    </p:tgtEl>
                  </p:cond>
                </p:stCondLst>
                <p:endSync evt="end" delay="0">
                  <p:rtn val="all"/>
                </p:endSync>
                <p:childTnLst>
                  <p:par>
                    <p:cTn id="543" fill="hold" nodeType="clickPar">
                      <p:stCondLst>
                        <p:cond delay="0"/>
                      </p:stCondLst>
                      <p:childTnLst>
                        <p:par>
                          <p:cTn id="544" fill="hold" nodeType="withGroup">
                            <p:stCondLst>
                              <p:cond delay="0"/>
                            </p:stCondLst>
                            <p:childTnLst>
                              <p:par>
                                <p:cTn id="545" presetID="9" presetClass="exit" presetSubtype="0" fill="hold" grpId="0" nodeType="clickEffect">
                                  <p:stCondLst>
                                    <p:cond delay="0"/>
                                  </p:stCondLst>
                                  <p:childTnLst>
                                    <p:animEffect transition="out" filter="dissolve">
                                      <p:cBhvr>
                                        <p:cTn id="546" dur="500"/>
                                        <p:tgtEl>
                                          <p:spTgt spid="115"/>
                                        </p:tgtEl>
                                      </p:cBhvr>
                                    </p:animEffect>
                                    <p:set>
                                      <p:cBhvr>
                                        <p:cTn id="547" dur="1" fill="hold">
                                          <p:stCondLst>
                                            <p:cond delay="499"/>
                                          </p:stCondLst>
                                        </p:cTn>
                                        <p:tgtEl>
                                          <p:spTgt spid="115"/>
                                        </p:tgtEl>
                                        <p:attrNameLst>
                                          <p:attrName>style.visibility</p:attrName>
                                        </p:attrNameLst>
                                      </p:cBhvr>
                                      <p:to>
                                        <p:strVal val="hidden"/>
                                      </p:to>
                                    </p:set>
                                  </p:childTnLst>
                                </p:cTn>
                              </p:par>
                            </p:childTnLst>
                          </p:cTn>
                        </p:par>
                      </p:childTnLst>
                    </p:cTn>
                  </p:par>
                </p:childTnLst>
              </p:cTn>
              <p:nextCondLst>
                <p:cond evt="onClick" delay="0">
                  <p:tgtEl>
                    <p:spTgt spid="115"/>
                  </p:tgtEl>
                </p:cond>
              </p:nextCondLst>
            </p:seq>
            <p:seq concurrent="1" nextAc="seek">
              <p:cTn id="548" restart="whenNotActive" fill="hold" evtFilter="cancelBubble" nodeType="interactiveSeq">
                <p:stCondLst>
                  <p:cond evt="onClick" delay="0">
                    <p:tgtEl>
                      <p:spTgt spid="98"/>
                    </p:tgtEl>
                  </p:cond>
                </p:stCondLst>
                <p:endSync evt="end" delay="0">
                  <p:rtn val="all"/>
                </p:endSync>
                <p:childTnLst>
                  <p:par>
                    <p:cTn id="549" fill="hold" nodeType="clickPar">
                      <p:stCondLst>
                        <p:cond delay="0"/>
                      </p:stCondLst>
                      <p:childTnLst>
                        <p:par>
                          <p:cTn id="550" fill="hold" nodeType="withGroup">
                            <p:stCondLst>
                              <p:cond delay="0"/>
                            </p:stCondLst>
                            <p:childTnLst>
                              <p:par>
                                <p:cTn id="551" presetID="9" presetClass="exit" presetSubtype="0" fill="hold" grpId="0" nodeType="clickEffect">
                                  <p:stCondLst>
                                    <p:cond delay="0"/>
                                  </p:stCondLst>
                                  <p:childTnLst>
                                    <p:animEffect transition="out" filter="dissolve">
                                      <p:cBhvr>
                                        <p:cTn id="552" dur="500"/>
                                        <p:tgtEl>
                                          <p:spTgt spid="98"/>
                                        </p:tgtEl>
                                      </p:cBhvr>
                                    </p:animEffect>
                                    <p:set>
                                      <p:cBhvr>
                                        <p:cTn id="553" dur="1" fill="hold">
                                          <p:stCondLst>
                                            <p:cond delay="499"/>
                                          </p:stCondLst>
                                        </p:cTn>
                                        <p:tgtEl>
                                          <p:spTgt spid="98"/>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554" restart="whenNotActive" fill="hold" evtFilter="cancelBubble" nodeType="interactiveSeq">
                <p:stCondLst>
                  <p:cond evt="onClick" delay="0">
                    <p:tgtEl>
                      <p:spTgt spid="93"/>
                    </p:tgtEl>
                  </p:cond>
                </p:stCondLst>
                <p:endSync evt="end" delay="0">
                  <p:rtn val="all"/>
                </p:endSync>
                <p:childTnLst>
                  <p:par>
                    <p:cTn id="555" fill="hold" nodeType="clickPar">
                      <p:stCondLst>
                        <p:cond delay="0"/>
                      </p:stCondLst>
                      <p:childTnLst>
                        <p:par>
                          <p:cTn id="556" fill="hold" nodeType="withGroup">
                            <p:stCondLst>
                              <p:cond delay="0"/>
                            </p:stCondLst>
                            <p:childTnLst>
                              <p:par>
                                <p:cTn id="557" presetID="9" presetClass="exit" presetSubtype="0" fill="hold" grpId="0" nodeType="clickEffect">
                                  <p:stCondLst>
                                    <p:cond delay="0"/>
                                  </p:stCondLst>
                                  <p:childTnLst>
                                    <p:animEffect transition="out" filter="dissolve">
                                      <p:cBhvr>
                                        <p:cTn id="558" dur="500"/>
                                        <p:tgtEl>
                                          <p:spTgt spid="93"/>
                                        </p:tgtEl>
                                      </p:cBhvr>
                                    </p:animEffect>
                                    <p:set>
                                      <p:cBhvr>
                                        <p:cTn id="559" dur="1" fill="hold">
                                          <p:stCondLst>
                                            <p:cond delay="499"/>
                                          </p:stCondLst>
                                        </p:cTn>
                                        <p:tgtEl>
                                          <p:spTgt spid="93"/>
                                        </p:tgtEl>
                                        <p:attrNameLst>
                                          <p:attrName>style.visibility</p:attrName>
                                        </p:attrNameLst>
                                      </p:cBhvr>
                                      <p:to>
                                        <p:strVal val="hidden"/>
                                      </p:to>
                                    </p:set>
                                  </p:childTnLst>
                                </p:cTn>
                              </p:par>
                            </p:childTnLst>
                          </p:cTn>
                        </p:par>
                      </p:childTnLst>
                    </p:cTn>
                  </p:par>
                </p:childTnLst>
              </p:cTn>
              <p:nextCondLst>
                <p:cond evt="onClick" delay="0">
                  <p:tgtEl>
                    <p:spTgt spid="93"/>
                  </p:tgtEl>
                </p:cond>
              </p:nextCondLst>
            </p:seq>
            <p:seq concurrent="1" nextAc="seek">
              <p:cTn id="560" restart="whenNotActive" fill="hold" evtFilter="cancelBubble" nodeType="interactiveSeq">
                <p:stCondLst>
                  <p:cond evt="onClick" delay="0">
                    <p:tgtEl>
                      <p:spTgt spid="94"/>
                    </p:tgtEl>
                  </p:cond>
                </p:stCondLst>
                <p:endSync evt="end" delay="0">
                  <p:rtn val="all"/>
                </p:endSync>
                <p:childTnLst>
                  <p:par>
                    <p:cTn id="561" fill="hold" nodeType="clickPar">
                      <p:stCondLst>
                        <p:cond delay="0"/>
                      </p:stCondLst>
                      <p:childTnLst>
                        <p:par>
                          <p:cTn id="562" fill="hold" nodeType="withGroup">
                            <p:stCondLst>
                              <p:cond delay="0"/>
                            </p:stCondLst>
                            <p:childTnLst>
                              <p:par>
                                <p:cTn id="563" presetID="9" presetClass="exit" presetSubtype="0" fill="hold" grpId="0" nodeType="clickEffect">
                                  <p:stCondLst>
                                    <p:cond delay="0"/>
                                  </p:stCondLst>
                                  <p:childTnLst>
                                    <p:animEffect transition="out" filter="dissolve">
                                      <p:cBhvr>
                                        <p:cTn id="564" dur="500"/>
                                        <p:tgtEl>
                                          <p:spTgt spid="94"/>
                                        </p:tgtEl>
                                      </p:cBhvr>
                                    </p:animEffect>
                                    <p:set>
                                      <p:cBhvr>
                                        <p:cTn id="565"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4"/>
                  </p:tgtEl>
                </p:cond>
              </p:nextCondLst>
            </p:seq>
            <p:seq concurrent="1" nextAc="seek">
              <p:cTn id="566" restart="whenNotActive" fill="hold" evtFilter="cancelBubble" nodeType="interactiveSeq">
                <p:stCondLst>
                  <p:cond evt="onClick" delay="0">
                    <p:tgtEl>
                      <p:spTgt spid="95"/>
                    </p:tgtEl>
                  </p:cond>
                </p:stCondLst>
                <p:endSync evt="end" delay="0">
                  <p:rtn val="all"/>
                </p:endSync>
                <p:childTnLst>
                  <p:par>
                    <p:cTn id="567" fill="hold" nodeType="clickPar">
                      <p:stCondLst>
                        <p:cond delay="0"/>
                      </p:stCondLst>
                      <p:childTnLst>
                        <p:par>
                          <p:cTn id="568" fill="hold" nodeType="withGroup">
                            <p:stCondLst>
                              <p:cond delay="0"/>
                            </p:stCondLst>
                            <p:childTnLst>
                              <p:par>
                                <p:cTn id="569" presetID="9" presetClass="exit" presetSubtype="0" fill="hold" grpId="0" nodeType="clickEffect">
                                  <p:stCondLst>
                                    <p:cond delay="0"/>
                                  </p:stCondLst>
                                  <p:childTnLst>
                                    <p:animEffect transition="out" filter="dissolve">
                                      <p:cBhvr>
                                        <p:cTn id="570" dur="500"/>
                                        <p:tgtEl>
                                          <p:spTgt spid="95"/>
                                        </p:tgtEl>
                                      </p:cBhvr>
                                    </p:animEffect>
                                    <p:set>
                                      <p:cBhvr>
                                        <p:cTn id="571" dur="1" fill="hold">
                                          <p:stCondLst>
                                            <p:cond delay="499"/>
                                          </p:stCondLst>
                                        </p:cTn>
                                        <p:tgtEl>
                                          <p:spTgt spid="95"/>
                                        </p:tgtEl>
                                        <p:attrNameLst>
                                          <p:attrName>style.visibility</p:attrName>
                                        </p:attrNameLst>
                                      </p:cBhvr>
                                      <p:to>
                                        <p:strVal val="hidden"/>
                                      </p:to>
                                    </p:set>
                                  </p:childTnLst>
                                </p:cTn>
                              </p:par>
                            </p:childTnLst>
                          </p:cTn>
                        </p:par>
                      </p:childTnLst>
                    </p:cTn>
                  </p:par>
                </p:childTnLst>
              </p:cTn>
              <p:nextCondLst>
                <p:cond evt="onClick" delay="0">
                  <p:tgtEl>
                    <p:spTgt spid="95"/>
                  </p:tgtEl>
                </p:cond>
              </p:nextCondLst>
            </p:seq>
            <p:seq concurrent="1" nextAc="seek">
              <p:cTn id="572" restart="whenNotActive" fill="hold" evtFilter="cancelBubble" nodeType="interactiveSeq">
                <p:stCondLst>
                  <p:cond evt="onClick" delay="0">
                    <p:tgtEl>
                      <p:spTgt spid="96"/>
                    </p:tgtEl>
                  </p:cond>
                </p:stCondLst>
                <p:endSync evt="end" delay="0">
                  <p:rtn val="all"/>
                </p:endSync>
                <p:childTnLst>
                  <p:par>
                    <p:cTn id="573" fill="hold" nodeType="clickPar">
                      <p:stCondLst>
                        <p:cond delay="0"/>
                      </p:stCondLst>
                      <p:childTnLst>
                        <p:par>
                          <p:cTn id="574" fill="hold" nodeType="withGroup">
                            <p:stCondLst>
                              <p:cond delay="0"/>
                            </p:stCondLst>
                            <p:childTnLst>
                              <p:par>
                                <p:cTn id="575" presetID="9" presetClass="exit" presetSubtype="0" fill="hold" grpId="0" nodeType="clickEffect">
                                  <p:stCondLst>
                                    <p:cond delay="0"/>
                                  </p:stCondLst>
                                  <p:childTnLst>
                                    <p:animEffect transition="out" filter="dissolve">
                                      <p:cBhvr>
                                        <p:cTn id="576" dur="500"/>
                                        <p:tgtEl>
                                          <p:spTgt spid="96"/>
                                        </p:tgtEl>
                                      </p:cBhvr>
                                    </p:animEffect>
                                    <p:set>
                                      <p:cBhvr>
                                        <p:cTn id="577" dur="1" fill="hold">
                                          <p:stCondLst>
                                            <p:cond delay="499"/>
                                          </p:stCondLst>
                                        </p:cTn>
                                        <p:tgtEl>
                                          <p:spTgt spid="96"/>
                                        </p:tgtEl>
                                        <p:attrNameLst>
                                          <p:attrName>style.visibility</p:attrName>
                                        </p:attrNameLst>
                                      </p:cBhvr>
                                      <p:to>
                                        <p:strVal val="hidden"/>
                                      </p:to>
                                    </p:set>
                                  </p:childTnLst>
                                </p:cTn>
                              </p:par>
                            </p:childTnLst>
                          </p:cTn>
                        </p:par>
                      </p:childTnLst>
                    </p:cTn>
                  </p:par>
                </p:childTnLst>
              </p:cTn>
              <p:nextCondLst>
                <p:cond evt="onClick" delay="0">
                  <p:tgtEl>
                    <p:spTgt spid="96"/>
                  </p:tgtEl>
                </p:cond>
              </p:nextCondLst>
            </p:seq>
            <p:seq concurrent="1" nextAc="seek">
              <p:cTn id="578" restart="whenNotActive" fill="hold" evtFilter="cancelBubble" nodeType="interactiveSeq">
                <p:stCondLst>
                  <p:cond evt="onClick" delay="0">
                    <p:tgtEl>
                      <p:spTgt spid="97"/>
                    </p:tgtEl>
                  </p:cond>
                </p:stCondLst>
                <p:endSync evt="end" delay="0">
                  <p:rtn val="all"/>
                </p:endSync>
                <p:childTnLst>
                  <p:par>
                    <p:cTn id="579" fill="hold" nodeType="clickPar">
                      <p:stCondLst>
                        <p:cond delay="0"/>
                      </p:stCondLst>
                      <p:childTnLst>
                        <p:par>
                          <p:cTn id="580" fill="hold" nodeType="withGroup">
                            <p:stCondLst>
                              <p:cond delay="0"/>
                            </p:stCondLst>
                            <p:childTnLst>
                              <p:par>
                                <p:cTn id="581" presetID="9" presetClass="exit" presetSubtype="0" fill="hold" grpId="0" nodeType="clickEffect">
                                  <p:stCondLst>
                                    <p:cond delay="0"/>
                                  </p:stCondLst>
                                  <p:childTnLst>
                                    <p:animEffect transition="out" filter="dissolve">
                                      <p:cBhvr>
                                        <p:cTn id="582" dur="500"/>
                                        <p:tgtEl>
                                          <p:spTgt spid="97"/>
                                        </p:tgtEl>
                                      </p:cBhvr>
                                    </p:animEffect>
                                    <p:set>
                                      <p:cBhvr>
                                        <p:cTn id="583" dur="1" fill="hold">
                                          <p:stCondLst>
                                            <p:cond delay="499"/>
                                          </p:stCondLst>
                                        </p:cTn>
                                        <p:tgtEl>
                                          <p:spTgt spid="97"/>
                                        </p:tgtEl>
                                        <p:attrNameLst>
                                          <p:attrName>style.visibility</p:attrName>
                                        </p:attrNameLst>
                                      </p:cBhvr>
                                      <p:to>
                                        <p:strVal val="hidden"/>
                                      </p:to>
                                    </p:set>
                                  </p:childTnLst>
                                </p:cTn>
                              </p:par>
                            </p:childTnLst>
                          </p:cTn>
                        </p:par>
                      </p:childTnLst>
                    </p:cTn>
                  </p:par>
                </p:childTnLst>
              </p:cTn>
              <p:nextCondLst>
                <p:cond evt="onClick" delay="0">
                  <p:tgtEl>
                    <p:spTgt spid="97"/>
                  </p:tgtEl>
                </p:cond>
              </p:nextCondLst>
            </p:seq>
            <p:seq concurrent="1" nextAc="seek">
              <p:cTn id="584" restart="whenNotActive" fill="hold" evtFilter="cancelBubble" nodeType="interactiveSeq">
                <p:stCondLst>
                  <p:cond evt="onClick" delay="0">
                    <p:tgtEl>
                      <p:spTgt spid="99"/>
                    </p:tgtEl>
                  </p:cond>
                </p:stCondLst>
                <p:endSync evt="end" delay="0">
                  <p:rtn val="all"/>
                </p:endSync>
                <p:childTnLst>
                  <p:par>
                    <p:cTn id="585" fill="hold" nodeType="clickPar">
                      <p:stCondLst>
                        <p:cond delay="0"/>
                      </p:stCondLst>
                      <p:childTnLst>
                        <p:par>
                          <p:cTn id="586" fill="hold" nodeType="withGroup">
                            <p:stCondLst>
                              <p:cond delay="0"/>
                            </p:stCondLst>
                            <p:childTnLst>
                              <p:par>
                                <p:cTn id="587" presetID="9" presetClass="exit" presetSubtype="0" fill="hold" grpId="0" nodeType="clickEffect">
                                  <p:stCondLst>
                                    <p:cond delay="0"/>
                                  </p:stCondLst>
                                  <p:childTnLst>
                                    <p:animEffect transition="out" filter="dissolve">
                                      <p:cBhvr>
                                        <p:cTn id="588" dur="500"/>
                                        <p:tgtEl>
                                          <p:spTgt spid="99"/>
                                        </p:tgtEl>
                                      </p:cBhvr>
                                    </p:animEffect>
                                    <p:set>
                                      <p:cBhvr>
                                        <p:cTn id="589" dur="1" fill="hold">
                                          <p:stCondLst>
                                            <p:cond delay="499"/>
                                          </p:stCondLst>
                                        </p:cTn>
                                        <p:tgtEl>
                                          <p:spTgt spid="99"/>
                                        </p:tgtEl>
                                        <p:attrNameLst>
                                          <p:attrName>style.visibility</p:attrName>
                                        </p:attrNameLst>
                                      </p:cBhvr>
                                      <p:to>
                                        <p:strVal val="hidden"/>
                                      </p:to>
                                    </p:set>
                                  </p:childTnLst>
                                </p:cTn>
                              </p:par>
                            </p:childTnLst>
                          </p:cTn>
                        </p:par>
                      </p:childTnLst>
                    </p:cTn>
                  </p:par>
                </p:childTnLst>
              </p:cTn>
              <p:nextCondLst>
                <p:cond evt="onClick" delay="0">
                  <p:tgtEl>
                    <p:spTgt spid="99"/>
                  </p:tgtEl>
                </p:cond>
              </p:nextCondLst>
            </p:seq>
            <p:seq concurrent="1" nextAc="seek">
              <p:cTn id="590" restart="whenNotActive" fill="hold" evtFilter="cancelBubble" nodeType="interactiveSeq">
                <p:stCondLst>
                  <p:cond evt="onClick" delay="0">
                    <p:tgtEl>
                      <p:spTgt spid="105"/>
                    </p:tgtEl>
                  </p:cond>
                </p:stCondLst>
                <p:endSync evt="end" delay="0">
                  <p:rtn val="all"/>
                </p:endSync>
                <p:childTnLst>
                  <p:par>
                    <p:cTn id="591" fill="hold" nodeType="clickPar">
                      <p:stCondLst>
                        <p:cond delay="0"/>
                      </p:stCondLst>
                      <p:childTnLst>
                        <p:par>
                          <p:cTn id="592" fill="hold" nodeType="withGroup">
                            <p:stCondLst>
                              <p:cond delay="0"/>
                            </p:stCondLst>
                            <p:childTnLst>
                              <p:par>
                                <p:cTn id="593" presetID="9" presetClass="exit" presetSubtype="0" fill="hold" grpId="0" nodeType="clickEffect">
                                  <p:stCondLst>
                                    <p:cond delay="0"/>
                                  </p:stCondLst>
                                  <p:childTnLst>
                                    <p:animEffect transition="out" filter="dissolve">
                                      <p:cBhvr>
                                        <p:cTn id="594" dur="500"/>
                                        <p:tgtEl>
                                          <p:spTgt spid="105"/>
                                        </p:tgtEl>
                                      </p:cBhvr>
                                    </p:animEffect>
                                    <p:set>
                                      <p:cBhvr>
                                        <p:cTn id="595" dur="1" fill="hold">
                                          <p:stCondLst>
                                            <p:cond delay="499"/>
                                          </p:stCondLst>
                                        </p:cTn>
                                        <p:tgtEl>
                                          <p:spTgt spid="105"/>
                                        </p:tgtEl>
                                        <p:attrNameLst>
                                          <p:attrName>style.visibility</p:attrName>
                                        </p:attrNameLst>
                                      </p:cBhvr>
                                      <p:to>
                                        <p:strVal val="hidden"/>
                                      </p:to>
                                    </p:set>
                                  </p:childTnLst>
                                </p:cTn>
                              </p:par>
                            </p:childTnLst>
                          </p:cTn>
                        </p:par>
                      </p:childTnLst>
                    </p:cTn>
                  </p:par>
                </p:childTnLst>
              </p:cTn>
              <p:nextCondLst>
                <p:cond evt="onClick" delay="0">
                  <p:tgtEl>
                    <p:spTgt spid="105"/>
                  </p:tgtEl>
                </p:cond>
              </p:nextCondLst>
            </p:seq>
            <p:seq concurrent="1" nextAc="seek">
              <p:cTn id="596" restart="whenNotActive" fill="hold" evtFilter="cancelBubble" nodeType="interactiveSeq">
                <p:stCondLst>
                  <p:cond evt="onClick" delay="0">
                    <p:tgtEl>
                      <p:spTgt spid="100"/>
                    </p:tgtEl>
                  </p:cond>
                </p:stCondLst>
                <p:endSync evt="end" delay="0">
                  <p:rtn val="all"/>
                </p:endSync>
                <p:childTnLst>
                  <p:par>
                    <p:cTn id="597" fill="hold" nodeType="clickPar">
                      <p:stCondLst>
                        <p:cond delay="0"/>
                      </p:stCondLst>
                      <p:childTnLst>
                        <p:par>
                          <p:cTn id="598" fill="hold" nodeType="withGroup">
                            <p:stCondLst>
                              <p:cond delay="0"/>
                            </p:stCondLst>
                            <p:childTnLst>
                              <p:par>
                                <p:cTn id="599" presetID="9" presetClass="exit" presetSubtype="0" fill="hold" grpId="0" nodeType="clickEffect">
                                  <p:stCondLst>
                                    <p:cond delay="0"/>
                                  </p:stCondLst>
                                  <p:childTnLst>
                                    <p:animEffect transition="out" filter="dissolve">
                                      <p:cBhvr>
                                        <p:cTn id="600" dur="500"/>
                                        <p:tgtEl>
                                          <p:spTgt spid="100"/>
                                        </p:tgtEl>
                                      </p:cBhvr>
                                    </p:animEffect>
                                    <p:set>
                                      <p:cBhvr>
                                        <p:cTn id="601"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0"/>
                  </p:tgtEl>
                </p:cond>
              </p:nextCondLst>
            </p:seq>
            <p:seq concurrent="1" nextAc="seek">
              <p:cTn id="602" restart="whenNotActive" fill="hold" evtFilter="cancelBubble" nodeType="interactiveSeq">
                <p:stCondLst>
                  <p:cond evt="onClick" delay="0">
                    <p:tgtEl>
                      <p:spTgt spid="101"/>
                    </p:tgtEl>
                  </p:cond>
                </p:stCondLst>
                <p:endSync evt="end" delay="0">
                  <p:rtn val="all"/>
                </p:endSync>
                <p:childTnLst>
                  <p:par>
                    <p:cTn id="603" fill="hold" nodeType="clickPar">
                      <p:stCondLst>
                        <p:cond delay="0"/>
                      </p:stCondLst>
                      <p:childTnLst>
                        <p:par>
                          <p:cTn id="604" fill="hold" nodeType="withGroup">
                            <p:stCondLst>
                              <p:cond delay="0"/>
                            </p:stCondLst>
                            <p:childTnLst>
                              <p:par>
                                <p:cTn id="605" presetID="9" presetClass="exit" presetSubtype="0" fill="hold" grpId="0" nodeType="clickEffect">
                                  <p:stCondLst>
                                    <p:cond delay="0"/>
                                  </p:stCondLst>
                                  <p:childTnLst>
                                    <p:animEffect transition="out" filter="dissolve">
                                      <p:cBhvr>
                                        <p:cTn id="606" dur="500"/>
                                        <p:tgtEl>
                                          <p:spTgt spid="101"/>
                                        </p:tgtEl>
                                      </p:cBhvr>
                                    </p:animEffect>
                                    <p:set>
                                      <p:cBhvr>
                                        <p:cTn id="607" dur="1" fill="hold">
                                          <p:stCondLst>
                                            <p:cond delay="499"/>
                                          </p:stCondLst>
                                        </p:cTn>
                                        <p:tgtEl>
                                          <p:spTgt spid="101"/>
                                        </p:tgtEl>
                                        <p:attrNameLst>
                                          <p:attrName>style.visibility</p:attrName>
                                        </p:attrNameLst>
                                      </p:cBhvr>
                                      <p:to>
                                        <p:strVal val="hidden"/>
                                      </p:to>
                                    </p:set>
                                  </p:childTnLst>
                                </p:cTn>
                              </p:par>
                            </p:childTnLst>
                          </p:cTn>
                        </p:par>
                      </p:childTnLst>
                    </p:cTn>
                  </p:par>
                </p:childTnLst>
              </p:cTn>
              <p:nextCondLst>
                <p:cond evt="onClick" delay="0">
                  <p:tgtEl>
                    <p:spTgt spid="101"/>
                  </p:tgtEl>
                </p:cond>
              </p:nextCondLst>
            </p:seq>
            <p:seq concurrent="1" nextAc="seek">
              <p:cTn id="608" restart="whenNotActive" fill="hold" evtFilter="cancelBubble" nodeType="interactiveSeq">
                <p:stCondLst>
                  <p:cond evt="onClick" delay="0">
                    <p:tgtEl>
                      <p:spTgt spid="102"/>
                    </p:tgtEl>
                  </p:cond>
                </p:stCondLst>
                <p:endSync evt="end" delay="0">
                  <p:rtn val="all"/>
                </p:endSync>
                <p:childTnLst>
                  <p:par>
                    <p:cTn id="609" fill="hold" nodeType="clickPar">
                      <p:stCondLst>
                        <p:cond delay="0"/>
                      </p:stCondLst>
                      <p:childTnLst>
                        <p:par>
                          <p:cTn id="610" fill="hold" nodeType="withGroup">
                            <p:stCondLst>
                              <p:cond delay="0"/>
                            </p:stCondLst>
                            <p:childTnLst>
                              <p:par>
                                <p:cTn id="611" presetID="9" presetClass="exit" presetSubtype="0" fill="hold" grpId="0" nodeType="clickEffect">
                                  <p:stCondLst>
                                    <p:cond delay="0"/>
                                  </p:stCondLst>
                                  <p:childTnLst>
                                    <p:animEffect transition="out" filter="dissolve">
                                      <p:cBhvr>
                                        <p:cTn id="612" dur="500"/>
                                        <p:tgtEl>
                                          <p:spTgt spid="102"/>
                                        </p:tgtEl>
                                      </p:cBhvr>
                                    </p:animEffect>
                                    <p:set>
                                      <p:cBhvr>
                                        <p:cTn id="613" dur="1" fill="hold">
                                          <p:stCondLst>
                                            <p:cond delay="499"/>
                                          </p:stCondLst>
                                        </p:cTn>
                                        <p:tgtEl>
                                          <p:spTgt spid="102"/>
                                        </p:tgtEl>
                                        <p:attrNameLst>
                                          <p:attrName>style.visibility</p:attrName>
                                        </p:attrNameLst>
                                      </p:cBhvr>
                                      <p:to>
                                        <p:strVal val="hidden"/>
                                      </p:to>
                                    </p:set>
                                  </p:childTnLst>
                                </p:cTn>
                              </p:par>
                            </p:childTnLst>
                          </p:cTn>
                        </p:par>
                      </p:childTnLst>
                    </p:cTn>
                  </p:par>
                </p:childTnLst>
              </p:cTn>
              <p:nextCondLst>
                <p:cond evt="onClick" delay="0">
                  <p:tgtEl>
                    <p:spTgt spid="102"/>
                  </p:tgtEl>
                </p:cond>
              </p:nextCondLst>
            </p:seq>
            <p:seq concurrent="1" nextAc="seek">
              <p:cTn id="614" restart="whenNotActive" fill="hold" evtFilter="cancelBubble" nodeType="interactiveSeq">
                <p:stCondLst>
                  <p:cond evt="onClick" delay="0">
                    <p:tgtEl>
                      <p:spTgt spid="103"/>
                    </p:tgtEl>
                  </p:cond>
                </p:stCondLst>
                <p:endSync evt="end" delay="0">
                  <p:rtn val="all"/>
                </p:endSync>
                <p:childTnLst>
                  <p:par>
                    <p:cTn id="615" fill="hold" nodeType="clickPar">
                      <p:stCondLst>
                        <p:cond delay="0"/>
                      </p:stCondLst>
                      <p:childTnLst>
                        <p:par>
                          <p:cTn id="616" fill="hold" nodeType="withGroup">
                            <p:stCondLst>
                              <p:cond delay="0"/>
                            </p:stCondLst>
                            <p:childTnLst>
                              <p:par>
                                <p:cTn id="617" presetID="9" presetClass="exit" presetSubtype="0" fill="hold" grpId="0" nodeType="clickEffect">
                                  <p:stCondLst>
                                    <p:cond delay="0"/>
                                  </p:stCondLst>
                                  <p:childTnLst>
                                    <p:animEffect transition="out" filter="dissolve">
                                      <p:cBhvr>
                                        <p:cTn id="618" dur="500"/>
                                        <p:tgtEl>
                                          <p:spTgt spid="103"/>
                                        </p:tgtEl>
                                      </p:cBhvr>
                                    </p:animEffect>
                                    <p:set>
                                      <p:cBhvr>
                                        <p:cTn id="619" dur="1" fill="hold">
                                          <p:stCondLst>
                                            <p:cond delay="499"/>
                                          </p:stCondLst>
                                        </p:cTn>
                                        <p:tgtEl>
                                          <p:spTgt spid="103"/>
                                        </p:tgtEl>
                                        <p:attrNameLst>
                                          <p:attrName>style.visibility</p:attrName>
                                        </p:attrNameLst>
                                      </p:cBhvr>
                                      <p:to>
                                        <p:strVal val="hidden"/>
                                      </p:to>
                                    </p:set>
                                  </p:childTnLst>
                                </p:cTn>
                              </p:par>
                            </p:childTnLst>
                          </p:cTn>
                        </p:par>
                      </p:childTnLst>
                    </p:cTn>
                  </p:par>
                </p:childTnLst>
              </p:cTn>
              <p:nextCondLst>
                <p:cond evt="onClick" delay="0">
                  <p:tgtEl>
                    <p:spTgt spid="103"/>
                  </p:tgtEl>
                </p:cond>
              </p:nextCondLst>
            </p:seq>
            <p:seq concurrent="1" nextAc="seek">
              <p:cTn id="620" restart="whenNotActive" fill="hold" evtFilter="cancelBubble" nodeType="interactiveSeq">
                <p:stCondLst>
                  <p:cond evt="onClick" delay="0">
                    <p:tgtEl>
                      <p:spTgt spid="104"/>
                    </p:tgtEl>
                  </p:cond>
                </p:stCondLst>
                <p:endSync evt="end" delay="0">
                  <p:rtn val="all"/>
                </p:endSync>
                <p:childTnLst>
                  <p:par>
                    <p:cTn id="621" fill="hold" nodeType="clickPar">
                      <p:stCondLst>
                        <p:cond delay="0"/>
                      </p:stCondLst>
                      <p:childTnLst>
                        <p:par>
                          <p:cTn id="622" fill="hold" nodeType="withGroup">
                            <p:stCondLst>
                              <p:cond delay="0"/>
                            </p:stCondLst>
                            <p:childTnLst>
                              <p:par>
                                <p:cTn id="623" presetID="9" presetClass="exit" presetSubtype="0" fill="hold" grpId="0" nodeType="clickEffect">
                                  <p:stCondLst>
                                    <p:cond delay="0"/>
                                  </p:stCondLst>
                                  <p:childTnLst>
                                    <p:animEffect transition="out" filter="dissolve">
                                      <p:cBhvr>
                                        <p:cTn id="624" dur="500"/>
                                        <p:tgtEl>
                                          <p:spTgt spid="104"/>
                                        </p:tgtEl>
                                      </p:cBhvr>
                                    </p:animEffect>
                                    <p:set>
                                      <p:cBhvr>
                                        <p:cTn id="625" dur="1" fill="hold">
                                          <p:stCondLst>
                                            <p:cond delay="499"/>
                                          </p:stCondLst>
                                        </p:cTn>
                                        <p:tgtEl>
                                          <p:spTgt spid="104"/>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626" restart="whenNotActive" fill="hold" evtFilter="cancelBubble" nodeType="interactiveSeq">
                <p:stCondLst>
                  <p:cond evt="onClick" delay="0">
                    <p:tgtEl>
                      <p:spTgt spid="106"/>
                    </p:tgtEl>
                  </p:cond>
                </p:stCondLst>
                <p:endSync evt="end" delay="0">
                  <p:rtn val="all"/>
                </p:endSync>
                <p:childTnLst>
                  <p:par>
                    <p:cTn id="627" fill="hold" nodeType="clickPar">
                      <p:stCondLst>
                        <p:cond delay="0"/>
                      </p:stCondLst>
                      <p:childTnLst>
                        <p:par>
                          <p:cTn id="628" fill="hold" nodeType="withGroup">
                            <p:stCondLst>
                              <p:cond delay="0"/>
                            </p:stCondLst>
                            <p:childTnLst>
                              <p:par>
                                <p:cTn id="629" presetID="9" presetClass="exit" presetSubtype="0" fill="hold" grpId="0" nodeType="clickEffect">
                                  <p:stCondLst>
                                    <p:cond delay="0"/>
                                  </p:stCondLst>
                                  <p:childTnLst>
                                    <p:animEffect transition="out" filter="dissolve">
                                      <p:cBhvr>
                                        <p:cTn id="630" dur="500"/>
                                        <p:tgtEl>
                                          <p:spTgt spid="106"/>
                                        </p:tgtEl>
                                      </p:cBhvr>
                                    </p:animEffect>
                                    <p:set>
                                      <p:cBhvr>
                                        <p:cTn id="631"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06"/>
                  </p:tgtEl>
                </p:cond>
              </p:nextCondLst>
            </p:seq>
            <p:seq concurrent="1" nextAc="seek">
              <p:cTn id="632" restart="whenNotActive" fill="hold" evtFilter="cancelBubble" nodeType="interactiveSeq">
                <p:stCondLst>
                  <p:cond evt="onClick" delay="0">
                    <p:tgtEl>
                      <p:spTgt spid="108"/>
                    </p:tgtEl>
                  </p:cond>
                </p:stCondLst>
                <p:endSync evt="end" delay="0">
                  <p:rtn val="all"/>
                </p:endSync>
                <p:childTnLst>
                  <p:par>
                    <p:cTn id="633" fill="hold" nodeType="clickPar">
                      <p:stCondLst>
                        <p:cond delay="0"/>
                      </p:stCondLst>
                      <p:childTnLst>
                        <p:par>
                          <p:cTn id="634" fill="hold" nodeType="withGroup">
                            <p:stCondLst>
                              <p:cond delay="0"/>
                            </p:stCondLst>
                            <p:childTnLst>
                              <p:par>
                                <p:cTn id="635" presetID="9" presetClass="exit" presetSubtype="0" fill="hold" grpId="0" nodeType="clickEffect">
                                  <p:stCondLst>
                                    <p:cond delay="0"/>
                                  </p:stCondLst>
                                  <p:childTnLst>
                                    <p:animEffect transition="out" filter="dissolve">
                                      <p:cBhvr>
                                        <p:cTn id="636" dur="500"/>
                                        <p:tgtEl>
                                          <p:spTgt spid="108"/>
                                        </p:tgtEl>
                                      </p:cBhvr>
                                    </p:animEffect>
                                    <p:set>
                                      <p:cBhvr>
                                        <p:cTn id="637" dur="1" fill="hold">
                                          <p:stCondLst>
                                            <p:cond delay="499"/>
                                          </p:stCondLst>
                                        </p:cTn>
                                        <p:tgtEl>
                                          <p:spTgt spid="108"/>
                                        </p:tgtEl>
                                        <p:attrNameLst>
                                          <p:attrName>style.visibility</p:attrName>
                                        </p:attrNameLst>
                                      </p:cBhvr>
                                      <p:to>
                                        <p:strVal val="hidden"/>
                                      </p:to>
                                    </p:set>
                                  </p:childTnLst>
                                </p:cTn>
                              </p:par>
                            </p:childTnLst>
                          </p:cTn>
                        </p:par>
                      </p:childTnLst>
                    </p:cTn>
                  </p:par>
                </p:childTnLst>
              </p:cTn>
              <p:nextCondLst>
                <p:cond evt="onClick" delay="0">
                  <p:tgtEl>
                    <p:spTgt spid="108"/>
                  </p:tgtEl>
                </p:cond>
              </p:nextCondLst>
            </p:seq>
            <p:seq concurrent="1" nextAc="seek">
              <p:cTn id="638" restart="whenNotActive" fill="hold" evtFilter="cancelBubble" nodeType="interactiveSeq">
                <p:stCondLst>
                  <p:cond evt="onClick" delay="0">
                    <p:tgtEl>
                      <p:spTgt spid="107"/>
                    </p:tgtEl>
                  </p:cond>
                </p:stCondLst>
                <p:endSync evt="end" delay="0">
                  <p:rtn val="all"/>
                </p:endSync>
                <p:childTnLst>
                  <p:par>
                    <p:cTn id="639" fill="hold" nodeType="clickPar">
                      <p:stCondLst>
                        <p:cond delay="0"/>
                      </p:stCondLst>
                      <p:childTnLst>
                        <p:par>
                          <p:cTn id="640" fill="hold" nodeType="withGroup">
                            <p:stCondLst>
                              <p:cond delay="0"/>
                            </p:stCondLst>
                            <p:childTnLst>
                              <p:par>
                                <p:cTn id="641" presetID="9" presetClass="exit" presetSubtype="0" fill="hold" grpId="0" nodeType="clickEffect">
                                  <p:stCondLst>
                                    <p:cond delay="0"/>
                                  </p:stCondLst>
                                  <p:childTnLst>
                                    <p:animEffect transition="out" filter="dissolve">
                                      <p:cBhvr>
                                        <p:cTn id="642" dur="500"/>
                                        <p:tgtEl>
                                          <p:spTgt spid="107"/>
                                        </p:tgtEl>
                                      </p:cBhvr>
                                    </p:animEffect>
                                    <p:set>
                                      <p:cBhvr>
                                        <p:cTn id="643" dur="1" fill="hold">
                                          <p:stCondLst>
                                            <p:cond delay="499"/>
                                          </p:stCondLst>
                                        </p:cTn>
                                        <p:tgtEl>
                                          <p:spTgt spid="107"/>
                                        </p:tgtEl>
                                        <p:attrNameLst>
                                          <p:attrName>style.visibility</p:attrName>
                                        </p:attrNameLst>
                                      </p:cBhvr>
                                      <p:to>
                                        <p:strVal val="hidden"/>
                                      </p:to>
                                    </p:set>
                                  </p:childTnLst>
                                </p:cTn>
                              </p:par>
                            </p:childTnLst>
                          </p:cTn>
                        </p:par>
                      </p:childTnLst>
                    </p:cTn>
                  </p:par>
                </p:childTnLst>
              </p:cTn>
              <p:nextCondLst>
                <p:cond evt="onClick" delay="0">
                  <p:tgtEl>
                    <p:spTgt spid="107"/>
                  </p:tgtEl>
                </p:cond>
              </p:nextCondLst>
            </p:seq>
            <p:seq concurrent="1" nextAc="seek">
              <p:cTn id="644" restart="whenNotActive" fill="hold" evtFilter="cancelBubble" nodeType="interactiveSeq">
                <p:stCondLst>
                  <p:cond evt="onClick" delay="0">
                    <p:tgtEl>
                      <p:spTgt spid="109"/>
                    </p:tgtEl>
                  </p:cond>
                </p:stCondLst>
                <p:endSync evt="end" delay="0">
                  <p:rtn val="all"/>
                </p:endSync>
                <p:childTnLst>
                  <p:par>
                    <p:cTn id="645" fill="hold" nodeType="clickPar">
                      <p:stCondLst>
                        <p:cond delay="0"/>
                      </p:stCondLst>
                      <p:childTnLst>
                        <p:par>
                          <p:cTn id="646" fill="hold" nodeType="withGroup">
                            <p:stCondLst>
                              <p:cond delay="0"/>
                            </p:stCondLst>
                            <p:childTnLst>
                              <p:par>
                                <p:cTn id="647" presetID="9" presetClass="exit" presetSubtype="0" fill="hold" grpId="0" nodeType="clickEffect">
                                  <p:stCondLst>
                                    <p:cond delay="0"/>
                                  </p:stCondLst>
                                  <p:childTnLst>
                                    <p:animEffect transition="out" filter="dissolve">
                                      <p:cBhvr>
                                        <p:cTn id="648" dur="500"/>
                                        <p:tgtEl>
                                          <p:spTgt spid="109"/>
                                        </p:tgtEl>
                                      </p:cBhvr>
                                    </p:animEffect>
                                    <p:set>
                                      <p:cBhvr>
                                        <p:cTn id="649" dur="1" fill="hold">
                                          <p:stCondLst>
                                            <p:cond delay="499"/>
                                          </p:stCondLst>
                                        </p:cTn>
                                        <p:tgtEl>
                                          <p:spTgt spid="109"/>
                                        </p:tgtEl>
                                        <p:attrNameLst>
                                          <p:attrName>style.visibility</p:attrName>
                                        </p:attrNameLst>
                                      </p:cBhvr>
                                      <p:to>
                                        <p:strVal val="hidden"/>
                                      </p:to>
                                    </p:set>
                                  </p:childTnLst>
                                </p:cTn>
                              </p:par>
                            </p:childTnLst>
                          </p:cTn>
                        </p:par>
                      </p:childTnLst>
                    </p:cTn>
                  </p:par>
                </p:childTnLst>
              </p:cTn>
              <p:nextCondLst>
                <p:cond evt="onClick" delay="0">
                  <p:tgtEl>
                    <p:spTgt spid="109"/>
                  </p:tgtEl>
                </p:cond>
              </p:nextCondLst>
            </p:seq>
            <p:seq concurrent="1" nextAc="seek">
              <p:cTn id="650" restart="whenNotActive" fill="hold" evtFilter="cancelBubble" nodeType="interactiveSeq">
                <p:stCondLst>
                  <p:cond evt="onClick" delay="0">
                    <p:tgtEl>
                      <p:spTgt spid="110"/>
                    </p:tgtEl>
                  </p:cond>
                </p:stCondLst>
                <p:endSync evt="end" delay="0">
                  <p:rtn val="all"/>
                </p:endSync>
                <p:childTnLst>
                  <p:par>
                    <p:cTn id="651" fill="hold" nodeType="clickPar">
                      <p:stCondLst>
                        <p:cond delay="0"/>
                      </p:stCondLst>
                      <p:childTnLst>
                        <p:par>
                          <p:cTn id="652" fill="hold" nodeType="withGroup">
                            <p:stCondLst>
                              <p:cond delay="0"/>
                            </p:stCondLst>
                            <p:childTnLst>
                              <p:par>
                                <p:cTn id="653" presetID="9" presetClass="exit" presetSubtype="0" fill="hold" grpId="0" nodeType="clickEffect">
                                  <p:stCondLst>
                                    <p:cond delay="0"/>
                                  </p:stCondLst>
                                  <p:childTnLst>
                                    <p:animEffect transition="out" filter="dissolve">
                                      <p:cBhvr>
                                        <p:cTn id="654" dur="500"/>
                                        <p:tgtEl>
                                          <p:spTgt spid="110"/>
                                        </p:tgtEl>
                                      </p:cBhvr>
                                    </p:animEffect>
                                    <p:set>
                                      <p:cBhvr>
                                        <p:cTn id="655" dur="1" fill="hold">
                                          <p:stCondLst>
                                            <p:cond delay="499"/>
                                          </p:stCondLst>
                                        </p:cTn>
                                        <p:tgtEl>
                                          <p:spTgt spid="110"/>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656" restart="whenNotActive" fill="hold" evtFilter="cancelBubble" nodeType="interactiveSeq">
                <p:stCondLst>
                  <p:cond evt="onClick" delay="0">
                    <p:tgtEl>
                      <p:spTgt spid="111"/>
                    </p:tgtEl>
                  </p:cond>
                </p:stCondLst>
                <p:endSync evt="end" delay="0">
                  <p:rtn val="all"/>
                </p:endSync>
                <p:childTnLst>
                  <p:par>
                    <p:cTn id="657" fill="hold" nodeType="clickPar">
                      <p:stCondLst>
                        <p:cond delay="0"/>
                      </p:stCondLst>
                      <p:childTnLst>
                        <p:par>
                          <p:cTn id="658" fill="hold" nodeType="withGroup">
                            <p:stCondLst>
                              <p:cond delay="0"/>
                            </p:stCondLst>
                            <p:childTnLst>
                              <p:par>
                                <p:cTn id="659" presetID="9" presetClass="exit" presetSubtype="0" fill="hold" grpId="0" nodeType="clickEffect">
                                  <p:stCondLst>
                                    <p:cond delay="0"/>
                                  </p:stCondLst>
                                  <p:childTnLst>
                                    <p:animEffect transition="out" filter="dissolve">
                                      <p:cBhvr>
                                        <p:cTn id="660" dur="500"/>
                                        <p:tgtEl>
                                          <p:spTgt spid="111"/>
                                        </p:tgtEl>
                                      </p:cBhvr>
                                    </p:animEffect>
                                    <p:set>
                                      <p:cBhvr>
                                        <p:cTn id="661" dur="1" fill="hold">
                                          <p:stCondLst>
                                            <p:cond delay="499"/>
                                          </p:stCondLst>
                                        </p:cTn>
                                        <p:tgtEl>
                                          <p:spTgt spid="111"/>
                                        </p:tgtEl>
                                        <p:attrNameLst>
                                          <p:attrName>style.visibility</p:attrName>
                                        </p:attrNameLst>
                                      </p:cBhvr>
                                      <p:to>
                                        <p:strVal val="hidden"/>
                                      </p:to>
                                    </p:set>
                                  </p:childTnLst>
                                </p:cTn>
                              </p:par>
                            </p:childTnLst>
                          </p:cTn>
                        </p:par>
                      </p:childTnLst>
                    </p:cTn>
                  </p:par>
                </p:childTnLst>
              </p:cTn>
              <p:nextCondLst>
                <p:cond evt="onClick" delay="0">
                  <p:tgtEl>
                    <p:spTgt spid="111"/>
                  </p:tgtEl>
                </p:cond>
              </p:nextCondLst>
            </p:seq>
            <p:seq concurrent="1" nextAc="seek">
              <p:cTn id="662" restart="whenNotActive" fill="hold" evtFilter="cancelBubble" nodeType="interactiveSeq">
                <p:stCondLst>
                  <p:cond evt="onClick" delay="0">
                    <p:tgtEl>
                      <p:spTgt spid="112"/>
                    </p:tgtEl>
                  </p:cond>
                </p:stCondLst>
                <p:endSync evt="end" delay="0">
                  <p:rtn val="all"/>
                </p:endSync>
                <p:childTnLst>
                  <p:par>
                    <p:cTn id="663" fill="hold" nodeType="clickPar">
                      <p:stCondLst>
                        <p:cond delay="0"/>
                      </p:stCondLst>
                      <p:childTnLst>
                        <p:par>
                          <p:cTn id="664" fill="hold" nodeType="withGroup">
                            <p:stCondLst>
                              <p:cond delay="0"/>
                            </p:stCondLst>
                            <p:childTnLst>
                              <p:par>
                                <p:cTn id="665" presetID="9" presetClass="exit" presetSubtype="0" fill="hold" grpId="0" nodeType="clickEffect">
                                  <p:stCondLst>
                                    <p:cond delay="0"/>
                                  </p:stCondLst>
                                  <p:childTnLst>
                                    <p:animEffect transition="out" filter="dissolve">
                                      <p:cBhvr>
                                        <p:cTn id="666" dur="500"/>
                                        <p:tgtEl>
                                          <p:spTgt spid="112"/>
                                        </p:tgtEl>
                                      </p:cBhvr>
                                    </p:animEffect>
                                    <p:set>
                                      <p:cBhvr>
                                        <p:cTn id="667" dur="1" fill="hold">
                                          <p:stCondLst>
                                            <p:cond delay="499"/>
                                          </p:stCondLst>
                                        </p:cTn>
                                        <p:tgtEl>
                                          <p:spTgt spid="112"/>
                                        </p:tgtEl>
                                        <p:attrNameLst>
                                          <p:attrName>style.visibility</p:attrName>
                                        </p:attrNameLst>
                                      </p:cBhvr>
                                      <p:to>
                                        <p:strVal val="hidden"/>
                                      </p:to>
                                    </p:set>
                                  </p:childTnLst>
                                </p:cTn>
                              </p:par>
                            </p:childTnLst>
                          </p:cTn>
                        </p:par>
                      </p:childTnLst>
                    </p:cTn>
                  </p:par>
                </p:childTnLst>
              </p:cTn>
              <p:nextCondLst>
                <p:cond evt="onClick" delay="0">
                  <p:tgtEl>
                    <p:spTgt spid="112"/>
                  </p:tgtEl>
                </p:cond>
              </p:nextCondLst>
            </p:seq>
            <p:seq concurrent="1" nextAc="seek">
              <p:cTn id="668" restart="whenNotActive" fill="hold" evtFilter="cancelBubble" nodeType="interactiveSeq">
                <p:stCondLst>
                  <p:cond evt="onClick" delay="0">
                    <p:tgtEl>
                      <p:spTgt spid="114"/>
                    </p:tgtEl>
                  </p:cond>
                </p:stCondLst>
                <p:endSync evt="end" delay="0">
                  <p:rtn val="all"/>
                </p:endSync>
                <p:childTnLst>
                  <p:par>
                    <p:cTn id="669" fill="hold" nodeType="clickPar">
                      <p:stCondLst>
                        <p:cond delay="0"/>
                      </p:stCondLst>
                      <p:childTnLst>
                        <p:par>
                          <p:cTn id="670" fill="hold" nodeType="withGroup">
                            <p:stCondLst>
                              <p:cond delay="0"/>
                            </p:stCondLst>
                            <p:childTnLst>
                              <p:par>
                                <p:cTn id="671" presetID="9" presetClass="exit" presetSubtype="0" fill="hold" grpId="0" nodeType="clickEffect">
                                  <p:stCondLst>
                                    <p:cond delay="0"/>
                                  </p:stCondLst>
                                  <p:childTnLst>
                                    <p:animEffect transition="out" filter="dissolve">
                                      <p:cBhvr>
                                        <p:cTn id="672" dur="500"/>
                                        <p:tgtEl>
                                          <p:spTgt spid="114"/>
                                        </p:tgtEl>
                                      </p:cBhvr>
                                    </p:animEffect>
                                    <p:set>
                                      <p:cBhvr>
                                        <p:cTn id="673" dur="1" fill="hold">
                                          <p:stCondLst>
                                            <p:cond delay="499"/>
                                          </p:stCondLst>
                                        </p:cTn>
                                        <p:tgtEl>
                                          <p:spTgt spid="114"/>
                                        </p:tgtEl>
                                        <p:attrNameLst>
                                          <p:attrName>style.visibility</p:attrName>
                                        </p:attrNameLst>
                                      </p:cBhvr>
                                      <p:to>
                                        <p:strVal val="hidden"/>
                                      </p:to>
                                    </p:set>
                                  </p:childTnLst>
                                </p:cTn>
                              </p:par>
                            </p:childTnLst>
                          </p:cTn>
                        </p:par>
                      </p:childTnLst>
                    </p:cTn>
                  </p:par>
                </p:childTnLst>
              </p:cTn>
              <p:nextCondLst>
                <p:cond evt="onClick" delay="0">
                  <p:tgtEl>
                    <p:spTgt spid="114"/>
                  </p:tgtEl>
                </p:cond>
              </p:nextCondLst>
            </p:seq>
            <p:seq concurrent="1" nextAc="seek">
              <p:cTn id="674" restart="whenNotActive" fill="hold" evtFilter="cancelBubble" nodeType="interactiveSeq">
                <p:stCondLst>
                  <p:cond evt="onClick" delay="0">
                    <p:tgtEl>
                      <p:spTgt spid="148"/>
                    </p:tgtEl>
                  </p:cond>
                </p:stCondLst>
                <p:endSync evt="end" delay="0">
                  <p:rtn val="all"/>
                </p:endSync>
                <p:childTnLst>
                  <p:par>
                    <p:cTn id="675" fill="hold" nodeType="clickPar">
                      <p:stCondLst>
                        <p:cond delay="0"/>
                      </p:stCondLst>
                      <p:childTnLst>
                        <p:par>
                          <p:cTn id="676" fill="hold" nodeType="withGroup">
                            <p:stCondLst>
                              <p:cond delay="0"/>
                            </p:stCondLst>
                            <p:childTnLst>
                              <p:par>
                                <p:cTn id="677" presetID="9" presetClass="exit" presetSubtype="0" fill="hold" grpId="0" nodeType="clickEffect">
                                  <p:stCondLst>
                                    <p:cond delay="0"/>
                                  </p:stCondLst>
                                  <p:childTnLst>
                                    <p:animEffect transition="out" filter="dissolve">
                                      <p:cBhvr>
                                        <p:cTn id="678" dur="500"/>
                                        <p:tgtEl>
                                          <p:spTgt spid="148"/>
                                        </p:tgtEl>
                                      </p:cBhvr>
                                    </p:animEffect>
                                    <p:set>
                                      <p:cBhvr>
                                        <p:cTn id="679" dur="1" fill="hold">
                                          <p:stCondLst>
                                            <p:cond delay="499"/>
                                          </p:stCondLst>
                                        </p:cTn>
                                        <p:tgtEl>
                                          <p:spTgt spid="148"/>
                                        </p:tgtEl>
                                        <p:attrNameLst>
                                          <p:attrName>style.visibility</p:attrName>
                                        </p:attrNameLst>
                                      </p:cBhvr>
                                      <p:to>
                                        <p:strVal val="hidden"/>
                                      </p:to>
                                    </p:set>
                                  </p:childTnLst>
                                </p:cTn>
                              </p:par>
                            </p:childTnLst>
                          </p:cTn>
                        </p:par>
                      </p:childTnLst>
                    </p:cTn>
                  </p:par>
                </p:childTnLst>
              </p:cTn>
              <p:nextCondLst>
                <p:cond evt="onClick" delay="0">
                  <p:tgtEl>
                    <p:spTgt spid="148"/>
                  </p:tgtEl>
                </p:cond>
              </p:nextCondLst>
            </p:seq>
            <p:seq concurrent="1" nextAc="seek">
              <p:cTn id="680" restart="whenNotActive" fill="hold" evtFilter="cancelBubble" nodeType="interactiveSeq">
                <p:stCondLst>
                  <p:cond evt="onClick" delay="0">
                    <p:tgtEl>
                      <p:spTgt spid="141"/>
                    </p:tgtEl>
                  </p:cond>
                </p:stCondLst>
                <p:endSync evt="end" delay="0">
                  <p:rtn val="all"/>
                </p:endSync>
                <p:childTnLst>
                  <p:par>
                    <p:cTn id="681" fill="hold" nodeType="clickPar">
                      <p:stCondLst>
                        <p:cond delay="0"/>
                      </p:stCondLst>
                      <p:childTnLst>
                        <p:par>
                          <p:cTn id="682" fill="hold" nodeType="withGroup">
                            <p:stCondLst>
                              <p:cond delay="0"/>
                            </p:stCondLst>
                            <p:childTnLst>
                              <p:par>
                                <p:cTn id="683" presetID="9" presetClass="exit" presetSubtype="0" fill="hold" grpId="0" nodeType="clickEffect">
                                  <p:stCondLst>
                                    <p:cond delay="0"/>
                                  </p:stCondLst>
                                  <p:childTnLst>
                                    <p:animEffect transition="out" filter="dissolve">
                                      <p:cBhvr>
                                        <p:cTn id="684" dur="500"/>
                                        <p:tgtEl>
                                          <p:spTgt spid="141"/>
                                        </p:tgtEl>
                                      </p:cBhvr>
                                    </p:animEffect>
                                    <p:set>
                                      <p:cBhvr>
                                        <p:cTn id="685"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86" restart="whenNotActive" fill="hold" evtFilter="cancelBubble" nodeType="interactiveSeq">
                <p:stCondLst>
                  <p:cond evt="onClick" delay="0">
                    <p:tgtEl>
                      <p:spTgt spid="147"/>
                    </p:tgtEl>
                  </p:cond>
                </p:stCondLst>
                <p:endSync evt="end" delay="0">
                  <p:rtn val="all"/>
                </p:endSync>
                <p:childTnLst>
                  <p:par>
                    <p:cTn id="687" fill="hold" nodeType="clickPar">
                      <p:stCondLst>
                        <p:cond delay="0"/>
                      </p:stCondLst>
                      <p:childTnLst>
                        <p:par>
                          <p:cTn id="688" fill="hold" nodeType="withGroup">
                            <p:stCondLst>
                              <p:cond delay="0"/>
                            </p:stCondLst>
                            <p:childTnLst>
                              <p:par>
                                <p:cTn id="689" presetID="9" presetClass="exit" presetSubtype="0" fill="hold" grpId="0" nodeType="clickEffect">
                                  <p:stCondLst>
                                    <p:cond delay="0"/>
                                  </p:stCondLst>
                                  <p:childTnLst>
                                    <p:animEffect transition="out" filter="dissolve">
                                      <p:cBhvr>
                                        <p:cTn id="690" dur="500"/>
                                        <p:tgtEl>
                                          <p:spTgt spid="147"/>
                                        </p:tgtEl>
                                      </p:cBhvr>
                                    </p:animEffect>
                                    <p:set>
                                      <p:cBhvr>
                                        <p:cTn id="691" dur="1" fill="hold">
                                          <p:stCondLst>
                                            <p:cond delay="499"/>
                                          </p:stCondLst>
                                        </p:cTn>
                                        <p:tgtEl>
                                          <p:spTgt spid="147"/>
                                        </p:tgtEl>
                                        <p:attrNameLst>
                                          <p:attrName>style.visibility</p:attrName>
                                        </p:attrNameLst>
                                      </p:cBhvr>
                                      <p:to>
                                        <p:strVal val="hidden"/>
                                      </p:to>
                                    </p:set>
                                  </p:childTnLst>
                                </p:cTn>
                              </p:par>
                            </p:childTnLst>
                          </p:cTn>
                        </p:par>
                      </p:childTnLst>
                    </p:cTn>
                  </p:par>
                </p:childTnLst>
              </p:cTn>
              <p:nextCondLst>
                <p:cond evt="onClick" delay="0">
                  <p:tgtEl>
                    <p:spTgt spid="147"/>
                  </p:tgtEl>
                </p:cond>
              </p:nextCondLst>
            </p:seq>
            <p:seq concurrent="1" nextAc="seek">
              <p:cTn id="692" restart="whenNotActive" fill="hold" evtFilter="cancelBubble" nodeType="interactiveSeq">
                <p:stCondLst>
                  <p:cond evt="onClick" delay="0">
                    <p:tgtEl>
                      <p:spTgt spid="146"/>
                    </p:tgtEl>
                  </p:cond>
                </p:stCondLst>
                <p:endSync evt="end" delay="0">
                  <p:rtn val="all"/>
                </p:endSync>
                <p:childTnLst>
                  <p:par>
                    <p:cTn id="693" fill="hold" nodeType="clickPar">
                      <p:stCondLst>
                        <p:cond delay="0"/>
                      </p:stCondLst>
                      <p:childTnLst>
                        <p:par>
                          <p:cTn id="694" fill="hold" nodeType="withGroup">
                            <p:stCondLst>
                              <p:cond delay="0"/>
                            </p:stCondLst>
                            <p:childTnLst>
                              <p:par>
                                <p:cTn id="695" presetID="9" presetClass="exit" presetSubtype="0" fill="hold" grpId="0" nodeType="clickEffect">
                                  <p:stCondLst>
                                    <p:cond delay="0"/>
                                  </p:stCondLst>
                                  <p:childTnLst>
                                    <p:animEffect transition="out" filter="dissolve">
                                      <p:cBhvr>
                                        <p:cTn id="696" dur="500"/>
                                        <p:tgtEl>
                                          <p:spTgt spid="146"/>
                                        </p:tgtEl>
                                      </p:cBhvr>
                                    </p:animEffect>
                                    <p:set>
                                      <p:cBhvr>
                                        <p:cTn id="697" dur="1" fill="hold">
                                          <p:stCondLst>
                                            <p:cond delay="499"/>
                                          </p:stCondLst>
                                        </p:cTn>
                                        <p:tgtEl>
                                          <p:spTgt spid="146"/>
                                        </p:tgtEl>
                                        <p:attrNameLst>
                                          <p:attrName>style.visibility</p:attrName>
                                        </p:attrNameLst>
                                      </p:cBhvr>
                                      <p:to>
                                        <p:strVal val="hidden"/>
                                      </p:to>
                                    </p:set>
                                  </p:childTnLst>
                                </p:cTn>
                              </p:par>
                            </p:childTnLst>
                          </p:cTn>
                        </p:par>
                      </p:childTnLst>
                    </p:cTn>
                  </p:par>
                </p:childTnLst>
              </p:cTn>
              <p:nextCondLst>
                <p:cond evt="onClick" delay="0">
                  <p:tgtEl>
                    <p:spTgt spid="146"/>
                  </p:tgtEl>
                </p:cond>
              </p:nextCondLst>
            </p:seq>
            <p:seq concurrent="1" nextAc="seek">
              <p:cTn id="698" restart="whenNotActive" fill="hold" evtFilter="cancelBubble" nodeType="interactiveSeq">
                <p:stCondLst>
                  <p:cond evt="onClick" delay="0">
                    <p:tgtEl>
                      <p:spTgt spid="145"/>
                    </p:tgtEl>
                  </p:cond>
                </p:stCondLst>
                <p:endSync evt="end" delay="0">
                  <p:rtn val="all"/>
                </p:endSync>
                <p:childTnLst>
                  <p:par>
                    <p:cTn id="699" fill="hold" nodeType="clickPar">
                      <p:stCondLst>
                        <p:cond delay="0"/>
                      </p:stCondLst>
                      <p:childTnLst>
                        <p:par>
                          <p:cTn id="700" fill="hold" nodeType="withGroup">
                            <p:stCondLst>
                              <p:cond delay="0"/>
                            </p:stCondLst>
                            <p:childTnLst>
                              <p:par>
                                <p:cTn id="701" presetID="9" presetClass="exit" presetSubtype="0" fill="hold" grpId="0" nodeType="clickEffect">
                                  <p:stCondLst>
                                    <p:cond delay="0"/>
                                  </p:stCondLst>
                                  <p:childTnLst>
                                    <p:animEffect transition="out" filter="dissolve">
                                      <p:cBhvr>
                                        <p:cTn id="702" dur="500"/>
                                        <p:tgtEl>
                                          <p:spTgt spid="145"/>
                                        </p:tgtEl>
                                      </p:cBhvr>
                                    </p:animEffect>
                                    <p:set>
                                      <p:cBhvr>
                                        <p:cTn id="703" dur="1" fill="hold">
                                          <p:stCondLst>
                                            <p:cond delay="499"/>
                                          </p:stCondLst>
                                        </p:cTn>
                                        <p:tgtEl>
                                          <p:spTgt spid="145"/>
                                        </p:tgtEl>
                                        <p:attrNameLst>
                                          <p:attrName>style.visibility</p:attrName>
                                        </p:attrNameLst>
                                      </p:cBhvr>
                                      <p:to>
                                        <p:strVal val="hidden"/>
                                      </p:to>
                                    </p:set>
                                  </p:childTnLst>
                                </p:cTn>
                              </p:par>
                            </p:childTnLst>
                          </p:cTn>
                        </p:par>
                      </p:childTnLst>
                    </p:cTn>
                  </p:par>
                </p:childTnLst>
              </p:cTn>
              <p:nextCondLst>
                <p:cond evt="onClick" delay="0">
                  <p:tgtEl>
                    <p:spTgt spid="145"/>
                  </p:tgtEl>
                </p:cond>
              </p:nextCondLst>
            </p:seq>
            <p:seq concurrent="1" nextAc="seek">
              <p:cTn id="704" restart="whenNotActive" fill="hold" evtFilter="cancelBubble" nodeType="interactiveSeq">
                <p:stCondLst>
                  <p:cond evt="onClick" delay="0">
                    <p:tgtEl>
                      <p:spTgt spid="144"/>
                    </p:tgtEl>
                  </p:cond>
                </p:stCondLst>
                <p:endSync evt="end" delay="0">
                  <p:rtn val="all"/>
                </p:endSync>
                <p:childTnLst>
                  <p:par>
                    <p:cTn id="705" fill="hold" nodeType="clickPar">
                      <p:stCondLst>
                        <p:cond delay="0"/>
                      </p:stCondLst>
                      <p:childTnLst>
                        <p:par>
                          <p:cTn id="706" fill="hold" nodeType="withGroup">
                            <p:stCondLst>
                              <p:cond delay="0"/>
                            </p:stCondLst>
                            <p:childTnLst>
                              <p:par>
                                <p:cTn id="707" presetID="9" presetClass="exit" presetSubtype="0" fill="hold" grpId="0" nodeType="clickEffect">
                                  <p:stCondLst>
                                    <p:cond delay="0"/>
                                  </p:stCondLst>
                                  <p:childTnLst>
                                    <p:animEffect transition="out" filter="dissolve">
                                      <p:cBhvr>
                                        <p:cTn id="708" dur="500"/>
                                        <p:tgtEl>
                                          <p:spTgt spid="144"/>
                                        </p:tgtEl>
                                      </p:cBhvr>
                                    </p:animEffect>
                                    <p:set>
                                      <p:cBhvr>
                                        <p:cTn id="709"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seq concurrent="1" nextAc="seek">
              <p:cTn id="710" restart="whenNotActive" fill="hold" evtFilter="cancelBubble" nodeType="interactiveSeq">
                <p:stCondLst>
                  <p:cond evt="onClick" delay="0">
                    <p:tgtEl>
                      <p:spTgt spid="143"/>
                    </p:tgtEl>
                  </p:cond>
                </p:stCondLst>
                <p:endSync evt="end" delay="0">
                  <p:rtn val="all"/>
                </p:endSync>
                <p:childTnLst>
                  <p:par>
                    <p:cTn id="711" fill="hold" nodeType="clickPar">
                      <p:stCondLst>
                        <p:cond delay="0"/>
                      </p:stCondLst>
                      <p:childTnLst>
                        <p:par>
                          <p:cTn id="712" fill="hold" nodeType="withGroup">
                            <p:stCondLst>
                              <p:cond delay="0"/>
                            </p:stCondLst>
                            <p:childTnLst>
                              <p:par>
                                <p:cTn id="713" presetID="9" presetClass="exit" presetSubtype="0" fill="hold" grpId="0" nodeType="clickEffect">
                                  <p:stCondLst>
                                    <p:cond delay="0"/>
                                  </p:stCondLst>
                                  <p:childTnLst>
                                    <p:animEffect transition="out" filter="dissolve">
                                      <p:cBhvr>
                                        <p:cTn id="714" dur="500"/>
                                        <p:tgtEl>
                                          <p:spTgt spid="143"/>
                                        </p:tgtEl>
                                      </p:cBhvr>
                                    </p:animEffect>
                                    <p:set>
                                      <p:cBhvr>
                                        <p:cTn id="715"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16" restart="whenNotActive" fill="hold" evtFilter="cancelBubble" nodeType="interactiveSeq">
                <p:stCondLst>
                  <p:cond evt="onClick" delay="0">
                    <p:tgtEl>
                      <p:spTgt spid="126"/>
                    </p:tgtEl>
                  </p:cond>
                </p:stCondLst>
                <p:endSync evt="end" delay="0">
                  <p:rtn val="all"/>
                </p:endSync>
                <p:childTnLst>
                  <p:par>
                    <p:cTn id="717" fill="hold" nodeType="clickPar">
                      <p:stCondLst>
                        <p:cond delay="0"/>
                      </p:stCondLst>
                      <p:childTnLst>
                        <p:par>
                          <p:cTn id="718" fill="hold" nodeType="withGroup">
                            <p:stCondLst>
                              <p:cond delay="0"/>
                            </p:stCondLst>
                            <p:childTnLst>
                              <p:par>
                                <p:cTn id="719" presetID="9" presetClass="exit" presetSubtype="0" fill="hold" grpId="0" nodeType="clickEffect">
                                  <p:stCondLst>
                                    <p:cond delay="0"/>
                                  </p:stCondLst>
                                  <p:childTnLst>
                                    <p:animEffect transition="out" filter="dissolve">
                                      <p:cBhvr>
                                        <p:cTn id="720" dur="500"/>
                                        <p:tgtEl>
                                          <p:spTgt spid="126"/>
                                        </p:tgtEl>
                                      </p:cBhvr>
                                    </p:animEffect>
                                    <p:set>
                                      <p:cBhvr>
                                        <p:cTn id="721" dur="1" fill="hold">
                                          <p:stCondLst>
                                            <p:cond delay="499"/>
                                          </p:stCondLst>
                                        </p:cTn>
                                        <p:tgtEl>
                                          <p:spTgt spid="126"/>
                                        </p:tgtEl>
                                        <p:attrNameLst>
                                          <p:attrName>style.visibility</p:attrName>
                                        </p:attrNameLst>
                                      </p:cBhvr>
                                      <p:to>
                                        <p:strVal val="hidden"/>
                                      </p:to>
                                    </p:set>
                                  </p:childTnLst>
                                </p:cTn>
                              </p:par>
                            </p:childTnLst>
                          </p:cTn>
                        </p:par>
                      </p:childTnLst>
                    </p:cTn>
                  </p:par>
                </p:childTnLst>
              </p:cTn>
              <p:nextCondLst>
                <p:cond evt="onClick" delay="0">
                  <p:tgtEl>
                    <p:spTgt spid="126"/>
                  </p:tgtEl>
                </p:cond>
              </p:nextCondLst>
            </p:seq>
            <p:seq concurrent="1" nextAc="seek">
              <p:cTn id="722" restart="whenNotActive" fill="hold" evtFilter="cancelBubble" nodeType="interactiveSeq">
                <p:stCondLst>
                  <p:cond evt="onClick" delay="0">
                    <p:tgtEl>
                      <p:spTgt spid="121"/>
                    </p:tgtEl>
                  </p:cond>
                </p:stCondLst>
                <p:endSync evt="end" delay="0">
                  <p:rtn val="all"/>
                </p:endSync>
                <p:childTnLst>
                  <p:par>
                    <p:cTn id="723" fill="hold" nodeType="clickPar">
                      <p:stCondLst>
                        <p:cond delay="0"/>
                      </p:stCondLst>
                      <p:childTnLst>
                        <p:par>
                          <p:cTn id="724" fill="hold" nodeType="withGroup">
                            <p:stCondLst>
                              <p:cond delay="0"/>
                            </p:stCondLst>
                            <p:childTnLst>
                              <p:par>
                                <p:cTn id="725" presetID="9" presetClass="exit" presetSubtype="0" fill="hold" grpId="0" nodeType="clickEffect">
                                  <p:stCondLst>
                                    <p:cond delay="0"/>
                                  </p:stCondLst>
                                  <p:childTnLst>
                                    <p:animEffect transition="out" filter="dissolve">
                                      <p:cBhvr>
                                        <p:cTn id="726" dur="500"/>
                                        <p:tgtEl>
                                          <p:spTgt spid="121"/>
                                        </p:tgtEl>
                                      </p:cBhvr>
                                    </p:animEffect>
                                    <p:set>
                                      <p:cBhvr>
                                        <p:cTn id="727" dur="1" fill="hold">
                                          <p:stCondLst>
                                            <p:cond delay="499"/>
                                          </p:stCondLst>
                                        </p:cTn>
                                        <p:tgtEl>
                                          <p:spTgt spid="121"/>
                                        </p:tgtEl>
                                        <p:attrNameLst>
                                          <p:attrName>style.visibility</p:attrName>
                                        </p:attrNameLst>
                                      </p:cBhvr>
                                      <p:to>
                                        <p:strVal val="hidden"/>
                                      </p:to>
                                    </p:set>
                                  </p:childTnLst>
                                </p:cTn>
                              </p:par>
                            </p:childTnLst>
                          </p:cTn>
                        </p:par>
                      </p:childTnLst>
                    </p:cTn>
                  </p:par>
                </p:childTnLst>
              </p:cTn>
              <p:nextCondLst>
                <p:cond evt="onClick" delay="0">
                  <p:tgtEl>
                    <p:spTgt spid="121"/>
                  </p:tgtEl>
                </p:cond>
              </p:nextCondLst>
            </p:seq>
            <p:seq concurrent="1" nextAc="seek">
              <p:cTn id="728" restart="whenNotActive" fill="hold" evtFilter="cancelBubble" nodeType="interactiveSeq">
                <p:stCondLst>
                  <p:cond evt="onClick" delay="0">
                    <p:tgtEl>
                      <p:spTgt spid="122"/>
                    </p:tgtEl>
                  </p:cond>
                </p:stCondLst>
                <p:endSync evt="end" delay="0">
                  <p:rtn val="all"/>
                </p:endSync>
                <p:childTnLst>
                  <p:par>
                    <p:cTn id="729" fill="hold" nodeType="clickPar">
                      <p:stCondLst>
                        <p:cond delay="0"/>
                      </p:stCondLst>
                      <p:childTnLst>
                        <p:par>
                          <p:cTn id="730" fill="hold" nodeType="withGroup">
                            <p:stCondLst>
                              <p:cond delay="0"/>
                            </p:stCondLst>
                            <p:childTnLst>
                              <p:par>
                                <p:cTn id="731" presetID="9" presetClass="exit" presetSubtype="0" fill="hold" grpId="0" nodeType="clickEffect">
                                  <p:stCondLst>
                                    <p:cond delay="0"/>
                                  </p:stCondLst>
                                  <p:childTnLst>
                                    <p:animEffect transition="out" filter="dissolve">
                                      <p:cBhvr>
                                        <p:cTn id="732" dur="500"/>
                                        <p:tgtEl>
                                          <p:spTgt spid="122"/>
                                        </p:tgtEl>
                                      </p:cBhvr>
                                    </p:animEffect>
                                    <p:set>
                                      <p:cBhvr>
                                        <p:cTn id="733" dur="1" fill="hold">
                                          <p:stCondLst>
                                            <p:cond delay="499"/>
                                          </p:stCondLst>
                                        </p:cTn>
                                        <p:tgtEl>
                                          <p:spTgt spid="122"/>
                                        </p:tgtEl>
                                        <p:attrNameLst>
                                          <p:attrName>style.visibility</p:attrName>
                                        </p:attrNameLst>
                                      </p:cBhvr>
                                      <p:to>
                                        <p:strVal val="hidden"/>
                                      </p:to>
                                    </p:set>
                                  </p:childTnLst>
                                </p:cTn>
                              </p:par>
                            </p:childTnLst>
                          </p:cTn>
                        </p:par>
                      </p:childTnLst>
                    </p:cTn>
                  </p:par>
                </p:childTnLst>
              </p:cTn>
              <p:nextCondLst>
                <p:cond evt="onClick" delay="0">
                  <p:tgtEl>
                    <p:spTgt spid="122"/>
                  </p:tgtEl>
                </p:cond>
              </p:nextCondLst>
            </p:seq>
            <p:seq concurrent="1" nextAc="seek">
              <p:cTn id="734" restart="whenNotActive" fill="hold" evtFilter="cancelBubble" nodeType="interactiveSeq">
                <p:stCondLst>
                  <p:cond evt="onClick" delay="0">
                    <p:tgtEl>
                      <p:spTgt spid="123"/>
                    </p:tgtEl>
                  </p:cond>
                </p:stCondLst>
                <p:endSync evt="end" delay="0">
                  <p:rtn val="all"/>
                </p:endSync>
                <p:childTnLst>
                  <p:par>
                    <p:cTn id="735" fill="hold" nodeType="clickPar">
                      <p:stCondLst>
                        <p:cond delay="0"/>
                      </p:stCondLst>
                      <p:childTnLst>
                        <p:par>
                          <p:cTn id="736" fill="hold" nodeType="withGroup">
                            <p:stCondLst>
                              <p:cond delay="0"/>
                            </p:stCondLst>
                            <p:childTnLst>
                              <p:par>
                                <p:cTn id="737" presetID="9" presetClass="exit" presetSubtype="0" fill="hold" grpId="0" nodeType="clickEffect">
                                  <p:stCondLst>
                                    <p:cond delay="0"/>
                                  </p:stCondLst>
                                  <p:childTnLst>
                                    <p:animEffect transition="out" filter="dissolve">
                                      <p:cBhvr>
                                        <p:cTn id="738" dur="500"/>
                                        <p:tgtEl>
                                          <p:spTgt spid="123"/>
                                        </p:tgtEl>
                                      </p:cBhvr>
                                    </p:animEffect>
                                    <p:set>
                                      <p:cBhvr>
                                        <p:cTn id="739" dur="1" fill="hold">
                                          <p:stCondLst>
                                            <p:cond delay="499"/>
                                          </p:stCondLst>
                                        </p:cTn>
                                        <p:tgtEl>
                                          <p:spTgt spid="123"/>
                                        </p:tgtEl>
                                        <p:attrNameLst>
                                          <p:attrName>style.visibility</p:attrName>
                                        </p:attrNameLst>
                                      </p:cBhvr>
                                      <p:to>
                                        <p:strVal val="hidden"/>
                                      </p:to>
                                    </p:set>
                                  </p:childTnLst>
                                </p:cTn>
                              </p:par>
                            </p:childTnLst>
                          </p:cTn>
                        </p:par>
                      </p:childTnLst>
                    </p:cTn>
                  </p:par>
                </p:childTnLst>
              </p:cTn>
              <p:nextCondLst>
                <p:cond evt="onClick" delay="0">
                  <p:tgtEl>
                    <p:spTgt spid="123"/>
                  </p:tgtEl>
                </p:cond>
              </p:nextCondLst>
            </p:seq>
            <p:seq concurrent="1" nextAc="seek">
              <p:cTn id="740" restart="whenNotActive" fill="hold" evtFilter="cancelBubble" nodeType="interactiveSeq">
                <p:stCondLst>
                  <p:cond evt="onClick" delay="0">
                    <p:tgtEl>
                      <p:spTgt spid="124"/>
                    </p:tgtEl>
                  </p:cond>
                </p:stCondLst>
                <p:endSync evt="end" delay="0">
                  <p:rtn val="all"/>
                </p:endSync>
                <p:childTnLst>
                  <p:par>
                    <p:cTn id="741" fill="hold" nodeType="clickPar">
                      <p:stCondLst>
                        <p:cond delay="0"/>
                      </p:stCondLst>
                      <p:childTnLst>
                        <p:par>
                          <p:cTn id="742" fill="hold" nodeType="withGroup">
                            <p:stCondLst>
                              <p:cond delay="0"/>
                            </p:stCondLst>
                            <p:childTnLst>
                              <p:par>
                                <p:cTn id="743" presetID="9" presetClass="exit" presetSubtype="0" fill="hold" grpId="0" nodeType="clickEffect">
                                  <p:stCondLst>
                                    <p:cond delay="0"/>
                                  </p:stCondLst>
                                  <p:childTnLst>
                                    <p:animEffect transition="out" filter="dissolve">
                                      <p:cBhvr>
                                        <p:cTn id="744" dur="500"/>
                                        <p:tgtEl>
                                          <p:spTgt spid="124"/>
                                        </p:tgtEl>
                                      </p:cBhvr>
                                    </p:animEffect>
                                    <p:set>
                                      <p:cBhvr>
                                        <p:cTn id="745" dur="1" fill="hold">
                                          <p:stCondLst>
                                            <p:cond delay="499"/>
                                          </p:stCondLst>
                                        </p:cTn>
                                        <p:tgtEl>
                                          <p:spTgt spid="124"/>
                                        </p:tgtEl>
                                        <p:attrNameLst>
                                          <p:attrName>style.visibility</p:attrName>
                                        </p:attrNameLst>
                                      </p:cBhvr>
                                      <p:to>
                                        <p:strVal val="hidden"/>
                                      </p:to>
                                    </p:set>
                                  </p:childTnLst>
                                </p:cTn>
                              </p:par>
                            </p:childTnLst>
                          </p:cTn>
                        </p:par>
                      </p:childTnLst>
                    </p:cTn>
                  </p:par>
                </p:childTnLst>
              </p:cTn>
              <p:nextCondLst>
                <p:cond evt="onClick" delay="0">
                  <p:tgtEl>
                    <p:spTgt spid="124"/>
                  </p:tgtEl>
                </p:cond>
              </p:nextCondLst>
            </p:seq>
            <p:seq concurrent="1" nextAc="seek">
              <p:cTn id="746" restart="whenNotActive" fill="hold" evtFilter="cancelBubble" nodeType="interactiveSeq">
                <p:stCondLst>
                  <p:cond evt="onClick" delay="0">
                    <p:tgtEl>
                      <p:spTgt spid="125"/>
                    </p:tgtEl>
                  </p:cond>
                </p:stCondLst>
                <p:endSync evt="end" delay="0">
                  <p:rtn val="all"/>
                </p:endSync>
                <p:childTnLst>
                  <p:par>
                    <p:cTn id="747" fill="hold" nodeType="clickPar">
                      <p:stCondLst>
                        <p:cond delay="0"/>
                      </p:stCondLst>
                      <p:childTnLst>
                        <p:par>
                          <p:cTn id="748" fill="hold" nodeType="withGroup">
                            <p:stCondLst>
                              <p:cond delay="0"/>
                            </p:stCondLst>
                            <p:childTnLst>
                              <p:par>
                                <p:cTn id="749" presetID="9" presetClass="exit" presetSubtype="0" fill="hold" grpId="0" nodeType="clickEffect">
                                  <p:stCondLst>
                                    <p:cond delay="0"/>
                                  </p:stCondLst>
                                  <p:childTnLst>
                                    <p:animEffect transition="out" filter="dissolve">
                                      <p:cBhvr>
                                        <p:cTn id="750" dur="500"/>
                                        <p:tgtEl>
                                          <p:spTgt spid="125"/>
                                        </p:tgtEl>
                                      </p:cBhvr>
                                    </p:animEffect>
                                    <p:set>
                                      <p:cBhvr>
                                        <p:cTn id="751" dur="1" fill="hold">
                                          <p:stCondLst>
                                            <p:cond delay="499"/>
                                          </p:stCondLst>
                                        </p:cTn>
                                        <p:tgtEl>
                                          <p:spTgt spid="125"/>
                                        </p:tgtEl>
                                        <p:attrNameLst>
                                          <p:attrName>style.visibility</p:attrName>
                                        </p:attrNameLst>
                                      </p:cBhvr>
                                      <p:to>
                                        <p:strVal val="hidden"/>
                                      </p:to>
                                    </p:set>
                                  </p:childTnLst>
                                </p:cTn>
                              </p:par>
                            </p:childTnLst>
                          </p:cTn>
                        </p:par>
                      </p:childTnLst>
                    </p:cTn>
                  </p:par>
                </p:childTnLst>
              </p:cTn>
              <p:nextCondLst>
                <p:cond evt="onClick" delay="0">
                  <p:tgtEl>
                    <p:spTgt spid="125"/>
                  </p:tgtEl>
                </p:cond>
              </p:nextCondLst>
            </p:seq>
            <p:seq concurrent="1" nextAc="seek">
              <p:cTn id="752" restart="whenNotActive" fill="hold" evtFilter="cancelBubble" nodeType="interactiveSeq">
                <p:stCondLst>
                  <p:cond evt="onClick" delay="0">
                    <p:tgtEl>
                      <p:spTgt spid="127"/>
                    </p:tgtEl>
                  </p:cond>
                </p:stCondLst>
                <p:endSync evt="end" delay="0">
                  <p:rtn val="all"/>
                </p:endSync>
                <p:childTnLst>
                  <p:par>
                    <p:cTn id="753" fill="hold" nodeType="clickPar">
                      <p:stCondLst>
                        <p:cond delay="0"/>
                      </p:stCondLst>
                      <p:childTnLst>
                        <p:par>
                          <p:cTn id="754" fill="hold" nodeType="withGroup">
                            <p:stCondLst>
                              <p:cond delay="0"/>
                            </p:stCondLst>
                            <p:childTnLst>
                              <p:par>
                                <p:cTn id="755" presetID="9" presetClass="exit" presetSubtype="0" fill="hold" grpId="0" nodeType="clickEffect">
                                  <p:stCondLst>
                                    <p:cond delay="0"/>
                                  </p:stCondLst>
                                  <p:childTnLst>
                                    <p:animEffect transition="out" filter="dissolve">
                                      <p:cBhvr>
                                        <p:cTn id="756" dur="500"/>
                                        <p:tgtEl>
                                          <p:spTgt spid="127"/>
                                        </p:tgtEl>
                                      </p:cBhvr>
                                    </p:animEffect>
                                    <p:set>
                                      <p:cBhvr>
                                        <p:cTn id="757" dur="1" fill="hold">
                                          <p:stCondLst>
                                            <p:cond delay="499"/>
                                          </p:stCondLst>
                                        </p:cTn>
                                        <p:tgtEl>
                                          <p:spTgt spid="127"/>
                                        </p:tgtEl>
                                        <p:attrNameLst>
                                          <p:attrName>style.visibility</p:attrName>
                                        </p:attrNameLst>
                                      </p:cBhvr>
                                      <p:to>
                                        <p:strVal val="hidden"/>
                                      </p:to>
                                    </p:set>
                                  </p:childTnLst>
                                </p:cTn>
                              </p:par>
                            </p:childTnLst>
                          </p:cTn>
                        </p:par>
                      </p:childTnLst>
                    </p:cTn>
                  </p:par>
                </p:childTnLst>
              </p:cTn>
              <p:nextCondLst>
                <p:cond evt="onClick" delay="0">
                  <p:tgtEl>
                    <p:spTgt spid="127"/>
                  </p:tgtEl>
                </p:cond>
              </p:nextCondLst>
            </p:seq>
            <p:seq concurrent="1" nextAc="seek">
              <p:cTn id="758" restart="whenNotActive" fill="hold" evtFilter="cancelBubble" nodeType="interactiveSeq">
                <p:stCondLst>
                  <p:cond evt="onClick" delay="0">
                    <p:tgtEl>
                      <p:spTgt spid="133"/>
                    </p:tgtEl>
                  </p:cond>
                </p:stCondLst>
                <p:endSync evt="end" delay="0">
                  <p:rtn val="all"/>
                </p:endSync>
                <p:childTnLst>
                  <p:par>
                    <p:cTn id="759" fill="hold" nodeType="clickPar">
                      <p:stCondLst>
                        <p:cond delay="0"/>
                      </p:stCondLst>
                      <p:childTnLst>
                        <p:par>
                          <p:cTn id="760" fill="hold" nodeType="withGroup">
                            <p:stCondLst>
                              <p:cond delay="0"/>
                            </p:stCondLst>
                            <p:childTnLst>
                              <p:par>
                                <p:cTn id="761" presetID="9" presetClass="exit" presetSubtype="0" fill="hold" grpId="0" nodeType="clickEffect">
                                  <p:stCondLst>
                                    <p:cond delay="0"/>
                                  </p:stCondLst>
                                  <p:childTnLst>
                                    <p:animEffect transition="out" filter="dissolve">
                                      <p:cBhvr>
                                        <p:cTn id="762" dur="500"/>
                                        <p:tgtEl>
                                          <p:spTgt spid="133"/>
                                        </p:tgtEl>
                                      </p:cBhvr>
                                    </p:animEffect>
                                    <p:set>
                                      <p:cBhvr>
                                        <p:cTn id="763" dur="1" fill="hold">
                                          <p:stCondLst>
                                            <p:cond delay="499"/>
                                          </p:stCondLst>
                                        </p:cTn>
                                        <p:tgtEl>
                                          <p:spTgt spid="133"/>
                                        </p:tgtEl>
                                        <p:attrNameLst>
                                          <p:attrName>style.visibility</p:attrName>
                                        </p:attrNameLst>
                                      </p:cBhvr>
                                      <p:to>
                                        <p:strVal val="hidden"/>
                                      </p:to>
                                    </p:set>
                                  </p:childTnLst>
                                </p:cTn>
                              </p:par>
                            </p:childTnLst>
                          </p:cTn>
                        </p:par>
                      </p:childTnLst>
                    </p:cTn>
                  </p:par>
                </p:childTnLst>
              </p:cTn>
              <p:nextCondLst>
                <p:cond evt="onClick" delay="0">
                  <p:tgtEl>
                    <p:spTgt spid="133"/>
                  </p:tgtEl>
                </p:cond>
              </p:nextCondLst>
            </p:seq>
            <p:seq concurrent="1" nextAc="seek">
              <p:cTn id="764" restart="whenNotActive" fill="hold" evtFilter="cancelBubble" nodeType="interactiveSeq">
                <p:stCondLst>
                  <p:cond evt="onClick" delay="0">
                    <p:tgtEl>
                      <p:spTgt spid="128"/>
                    </p:tgtEl>
                  </p:cond>
                </p:stCondLst>
                <p:endSync evt="end" delay="0">
                  <p:rtn val="all"/>
                </p:endSync>
                <p:childTnLst>
                  <p:par>
                    <p:cTn id="765" fill="hold" nodeType="clickPar">
                      <p:stCondLst>
                        <p:cond delay="0"/>
                      </p:stCondLst>
                      <p:childTnLst>
                        <p:par>
                          <p:cTn id="766" fill="hold" nodeType="withGroup">
                            <p:stCondLst>
                              <p:cond delay="0"/>
                            </p:stCondLst>
                            <p:childTnLst>
                              <p:par>
                                <p:cTn id="767" presetID="9" presetClass="exit" presetSubtype="0" fill="hold" grpId="0" nodeType="clickEffect">
                                  <p:stCondLst>
                                    <p:cond delay="0"/>
                                  </p:stCondLst>
                                  <p:childTnLst>
                                    <p:animEffect transition="out" filter="dissolve">
                                      <p:cBhvr>
                                        <p:cTn id="768" dur="500"/>
                                        <p:tgtEl>
                                          <p:spTgt spid="128"/>
                                        </p:tgtEl>
                                      </p:cBhvr>
                                    </p:animEffect>
                                    <p:set>
                                      <p:cBhvr>
                                        <p:cTn id="769" dur="1" fill="hold">
                                          <p:stCondLst>
                                            <p:cond delay="499"/>
                                          </p:stCondLst>
                                        </p:cTn>
                                        <p:tgtEl>
                                          <p:spTgt spid="128"/>
                                        </p:tgtEl>
                                        <p:attrNameLst>
                                          <p:attrName>style.visibility</p:attrName>
                                        </p:attrNameLst>
                                      </p:cBhvr>
                                      <p:to>
                                        <p:strVal val="hidden"/>
                                      </p:to>
                                    </p:set>
                                  </p:childTnLst>
                                </p:cTn>
                              </p:par>
                            </p:childTnLst>
                          </p:cTn>
                        </p:par>
                      </p:childTnLst>
                    </p:cTn>
                  </p:par>
                </p:childTnLst>
              </p:cTn>
              <p:nextCondLst>
                <p:cond evt="onClick" delay="0">
                  <p:tgtEl>
                    <p:spTgt spid="128"/>
                  </p:tgtEl>
                </p:cond>
              </p:nextCondLst>
            </p:seq>
            <p:seq concurrent="1" nextAc="seek">
              <p:cTn id="770" restart="whenNotActive" fill="hold" evtFilter="cancelBubble" nodeType="interactiveSeq">
                <p:stCondLst>
                  <p:cond evt="onClick" delay="0">
                    <p:tgtEl>
                      <p:spTgt spid="129"/>
                    </p:tgtEl>
                  </p:cond>
                </p:stCondLst>
                <p:endSync evt="end" delay="0">
                  <p:rtn val="all"/>
                </p:endSync>
                <p:childTnLst>
                  <p:par>
                    <p:cTn id="771" fill="hold" nodeType="clickPar">
                      <p:stCondLst>
                        <p:cond delay="0"/>
                      </p:stCondLst>
                      <p:childTnLst>
                        <p:par>
                          <p:cTn id="772" fill="hold" nodeType="withGroup">
                            <p:stCondLst>
                              <p:cond delay="0"/>
                            </p:stCondLst>
                            <p:childTnLst>
                              <p:par>
                                <p:cTn id="773" presetID="9" presetClass="exit" presetSubtype="0" fill="hold" grpId="0" nodeType="clickEffect">
                                  <p:stCondLst>
                                    <p:cond delay="0"/>
                                  </p:stCondLst>
                                  <p:childTnLst>
                                    <p:animEffect transition="out" filter="dissolve">
                                      <p:cBhvr>
                                        <p:cTn id="774" dur="500"/>
                                        <p:tgtEl>
                                          <p:spTgt spid="129"/>
                                        </p:tgtEl>
                                      </p:cBhvr>
                                    </p:animEffect>
                                    <p:set>
                                      <p:cBhvr>
                                        <p:cTn id="775" dur="1" fill="hold">
                                          <p:stCondLst>
                                            <p:cond delay="499"/>
                                          </p:stCondLst>
                                        </p:cTn>
                                        <p:tgtEl>
                                          <p:spTgt spid="129"/>
                                        </p:tgtEl>
                                        <p:attrNameLst>
                                          <p:attrName>style.visibility</p:attrName>
                                        </p:attrNameLst>
                                      </p:cBhvr>
                                      <p:to>
                                        <p:strVal val="hidden"/>
                                      </p:to>
                                    </p:set>
                                  </p:childTnLst>
                                </p:cTn>
                              </p:par>
                            </p:childTnLst>
                          </p:cTn>
                        </p:par>
                      </p:childTnLst>
                    </p:cTn>
                  </p:par>
                </p:childTnLst>
              </p:cTn>
              <p:nextCondLst>
                <p:cond evt="onClick" delay="0">
                  <p:tgtEl>
                    <p:spTgt spid="129"/>
                  </p:tgtEl>
                </p:cond>
              </p:nextCondLst>
            </p:seq>
            <p:seq concurrent="1" nextAc="seek">
              <p:cTn id="776" restart="whenNotActive" fill="hold" evtFilter="cancelBubble" nodeType="interactiveSeq">
                <p:stCondLst>
                  <p:cond evt="onClick" delay="0">
                    <p:tgtEl>
                      <p:spTgt spid="130"/>
                    </p:tgtEl>
                  </p:cond>
                </p:stCondLst>
                <p:endSync evt="end" delay="0">
                  <p:rtn val="all"/>
                </p:endSync>
                <p:childTnLst>
                  <p:par>
                    <p:cTn id="777" fill="hold" nodeType="clickPar">
                      <p:stCondLst>
                        <p:cond delay="0"/>
                      </p:stCondLst>
                      <p:childTnLst>
                        <p:par>
                          <p:cTn id="778" fill="hold" nodeType="withGroup">
                            <p:stCondLst>
                              <p:cond delay="0"/>
                            </p:stCondLst>
                            <p:childTnLst>
                              <p:par>
                                <p:cTn id="779" presetID="9" presetClass="exit" presetSubtype="0" fill="hold" grpId="0" nodeType="clickEffect">
                                  <p:stCondLst>
                                    <p:cond delay="0"/>
                                  </p:stCondLst>
                                  <p:childTnLst>
                                    <p:animEffect transition="out" filter="dissolve">
                                      <p:cBhvr>
                                        <p:cTn id="780" dur="500"/>
                                        <p:tgtEl>
                                          <p:spTgt spid="130"/>
                                        </p:tgtEl>
                                      </p:cBhvr>
                                    </p:animEffect>
                                    <p:set>
                                      <p:cBhvr>
                                        <p:cTn id="781" dur="1" fill="hold">
                                          <p:stCondLst>
                                            <p:cond delay="499"/>
                                          </p:stCondLst>
                                        </p:cTn>
                                        <p:tgtEl>
                                          <p:spTgt spid="130"/>
                                        </p:tgtEl>
                                        <p:attrNameLst>
                                          <p:attrName>style.visibility</p:attrName>
                                        </p:attrNameLst>
                                      </p:cBhvr>
                                      <p:to>
                                        <p:strVal val="hidden"/>
                                      </p:to>
                                    </p:set>
                                  </p:childTnLst>
                                </p:cTn>
                              </p:par>
                            </p:childTnLst>
                          </p:cTn>
                        </p:par>
                      </p:childTnLst>
                    </p:cTn>
                  </p:par>
                </p:childTnLst>
              </p:cTn>
              <p:nextCondLst>
                <p:cond evt="onClick" delay="0">
                  <p:tgtEl>
                    <p:spTgt spid="130"/>
                  </p:tgtEl>
                </p:cond>
              </p:nextCondLst>
            </p:seq>
            <p:seq concurrent="1" nextAc="seek">
              <p:cTn id="782" restart="whenNotActive" fill="hold" evtFilter="cancelBubble" nodeType="interactiveSeq">
                <p:stCondLst>
                  <p:cond evt="onClick" delay="0">
                    <p:tgtEl>
                      <p:spTgt spid="131"/>
                    </p:tgtEl>
                  </p:cond>
                </p:stCondLst>
                <p:endSync evt="end" delay="0">
                  <p:rtn val="all"/>
                </p:endSync>
                <p:childTnLst>
                  <p:par>
                    <p:cTn id="783" fill="hold" nodeType="clickPar">
                      <p:stCondLst>
                        <p:cond delay="0"/>
                      </p:stCondLst>
                      <p:childTnLst>
                        <p:par>
                          <p:cTn id="784" fill="hold" nodeType="withGroup">
                            <p:stCondLst>
                              <p:cond delay="0"/>
                            </p:stCondLst>
                            <p:childTnLst>
                              <p:par>
                                <p:cTn id="785" presetID="9" presetClass="exit" presetSubtype="0" fill="hold" grpId="0" nodeType="clickEffect">
                                  <p:stCondLst>
                                    <p:cond delay="0"/>
                                  </p:stCondLst>
                                  <p:childTnLst>
                                    <p:animEffect transition="out" filter="dissolve">
                                      <p:cBhvr>
                                        <p:cTn id="786" dur="500"/>
                                        <p:tgtEl>
                                          <p:spTgt spid="131"/>
                                        </p:tgtEl>
                                      </p:cBhvr>
                                    </p:animEffect>
                                    <p:set>
                                      <p:cBhvr>
                                        <p:cTn id="787" dur="1" fill="hold">
                                          <p:stCondLst>
                                            <p:cond delay="499"/>
                                          </p:stCondLst>
                                        </p:cTn>
                                        <p:tgtEl>
                                          <p:spTgt spid="131"/>
                                        </p:tgtEl>
                                        <p:attrNameLst>
                                          <p:attrName>style.visibility</p:attrName>
                                        </p:attrNameLst>
                                      </p:cBhvr>
                                      <p:to>
                                        <p:strVal val="hidden"/>
                                      </p:to>
                                    </p:set>
                                  </p:childTnLst>
                                </p:cTn>
                              </p:par>
                            </p:childTnLst>
                          </p:cTn>
                        </p:par>
                      </p:childTnLst>
                    </p:cTn>
                  </p:par>
                </p:childTnLst>
              </p:cTn>
              <p:nextCondLst>
                <p:cond evt="onClick" delay="0">
                  <p:tgtEl>
                    <p:spTgt spid="131"/>
                  </p:tgtEl>
                </p:cond>
              </p:nextCondLst>
            </p:seq>
            <p:seq concurrent="1" nextAc="seek">
              <p:cTn id="788" restart="whenNotActive" fill="hold" evtFilter="cancelBubble" nodeType="interactiveSeq">
                <p:stCondLst>
                  <p:cond evt="onClick" delay="0">
                    <p:tgtEl>
                      <p:spTgt spid="132"/>
                    </p:tgtEl>
                  </p:cond>
                </p:stCondLst>
                <p:endSync evt="end" delay="0">
                  <p:rtn val="all"/>
                </p:endSync>
                <p:childTnLst>
                  <p:par>
                    <p:cTn id="789" fill="hold" nodeType="clickPar">
                      <p:stCondLst>
                        <p:cond delay="0"/>
                      </p:stCondLst>
                      <p:childTnLst>
                        <p:par>
                          <p:cTn id="790" fill="hold" nodeType="withGroup">
                            <p:stCondLst>
                              <p:cond delay="0"/>
                            </p:stCondLst>
                            <p:childTnLst>
                              <p:par>
                                <p:cTn id="791" presetID="9" presetClass="exit" presetSubtype="0" fill="hold" grpId="0" nodeType="clickEffect">
                                  <p:stCondLst>
                                    <p:cond delay="0"/>
                                  </p:stCondLst>
                                  <p:childTnLst>
                                    <p:animEffect transition="out" filter="dissolve">
                                      <p:cBhvr>
                                        <p:cTn id="792" dur="500"/>
                                        <p:tgtEl>
                                          <p:spTgt spid="132"/>
                                        </p:tgtEl>
                                      </p:cBhvr>
                                    </p:animEffect>
                                    <p:set>
                                      <p:cBhvr>
                                        <p:cTn id="793" dur="1" fill="hold">
                                          <p:stCondLst>
                                            <p:cond delay="499"/>
                                          </p:stCondLst>
                                        </p:cTn>
                                        <p:tgtEl>
                                          <p:spTgt spid="132"/>
                                        </p:tgtEl>
                                        <p:attrNameLst>
                                          <p:attrName>style.visibility</p:attrName>
                                        </p:attrNameLst>
                                      </p:cBhvr>
                                      <p:to>
                                        <p:strVal val="hidden"/>
                                      </p:to>
                                    </p:set>
                                  </p:childTnLst>
                                </p:cTn>
                              </p:par>
                            </p:childTnLst>
                          </p:cTn>
                        </p:par>
                      </p:childTnLst>
                    </p:cTn>
                  </p:par>
                </p:childTnLst>
              </p:cTn>
              <p:nextCondLst>
                <p:cond evt="onClick" delay="0">
                  <p:tgtEl>
                    <p:spTgt spid="132"/>
                  </p:tgtEl>
                </p:cond>
              </p:nextCondLst>
            </p:seq>
            <p:seq concurrent="1" nextAc="seek">
              <p:cTn id="794" restart="whenNotActive" fill="hold" evtFilter="cancelBubble" nodeType="interactiveSeq">
                <p:stCondLst>
                  <p:cond evt="onClick" delay="0">
                    <p:tgtEl>
                      <p:spTgt spid="134"/>
                    </p:tgtEl>
                  </p:cond>
                </p:stCondLst>
                <p:endSync evt="end" delay="0">
                  <p:rtn val="all"/>
                </p:endSync>
                <p:childTnLst>
                  <p:par>
                    <p:cTn id="795" fill="hold" nodeType="clickPar">
                      <p:stCondLst>
                        <p:cond delay="0"/>
                      </p:stCondLst>
                      <p:childTnLst>
                        <p:par>
                          <p:cTn id="796" fill="hold" nodeType="withGroup">
                            <p:stCondLst>
                              <p:cond delay="0"/>
                            </p:stCondLst>
                            <p:childTnLst>
                              <p:par>
                                <p:cTn id="797" presetID="9" presetClass="exit" presetSubtype="0" fill="hold" grpId="0" nodeType="clickEffect">
                                  <p:stCondLst>
                                    <p:cond delay="0"/>
                                  </p:stCondLst>
                                  <p:childTnLst>
                                    <p:animEffect transition="out" filter="dissolve">
                                      <p:cBhvr>
                                        <p:cTn id="798" dur="500"/>
                                        <p:tgtEl>
                                          <p:spTgt spid="134"/>
                                        </p:tgtEl>
                                      </p:cBhvr>
                                    </p:animEffect>
                                    <p:set>
                                      <p:cBhvr>
                                        <p:cTn id="799" dur="1" fill="hold">
                                          <p:stCondLst>
                                            <p:cond delay="499"/>
                                          </p:stCondLst>
                                        </p:cTn>
                                        <p:tgtEl>
                                          <p:spTgt spid="134"/>
                                        </p:tgtEl>
                                        <p:attrNameLst>
                                          <p:attrName>style.visibility</p:attrName>
                                        </p:attrNameLst>
                                      </p:cBhvr>
                                      <p:to>
                                        <p:strVal val="hidden"/>
                                      </p:to>
                                    </p:set>
                                  </p:childTnLst>
                                </p:cTn>
                              </p:par>
                            </p:childTnLst>
                          </p:cTn>
                        </p:par>
                      </p:childTnLst>
                    </p:cTn>
                  </p:par>
                </p:childTnLst>
              </p:cTn>
              <p:nextCondLst>
                <p:cond evt="onClick" delay="0">
                  <p:tgtEl>
                    <p:spTgt spid="134"/>
                  </p:tgtEl>
                </p:cond>
              </p:nextCondLst>
            </p:seq>
            <p:seq concurrent="1" nextAc="seek">
              <p:cTn id="800" restart="whenNotActive" fill="hold" evtFilter="cancelBubble" nodeType="interactiveSeq">
                <p:stCondLst>
                  <p:cond evt="onClick" delay="0">
                    <p:tgtEl>
                      <p:spTgt spid="136"/>
                    </p:tgtEl>
                  </p:cond>
                </p:stCondLst>
                <p:endSync evt="end" delay="0">
                  <p:rtn val="all"/>
                </p:endSync>
                <p:childTnLst>
                  <p:par>
                    <p:cTn id="801" fill="hold" nodeType="clickPar">
                      <p:stCondLst>
                        <p:cond delay="0"/>
                      </p:stCondLst>
                      <p:childTnLst>
                        <p:par>
                          <p:cTn id="802" fill="hold" nodeType="withGroup">
                            <p:stCondLst>
                              <p:cond delay="0"/>
                            </p:stCondLst>
                            <p:childTnLst>
                              <p:par>
                                <p:cTn id="803" presetID="9" presetClass="exit" presetSubtype="0" fill="hold" grpId="0" nodeType="clickEffect">
                                  <p:stCondLst>
                                    <p:cond delay="0"/>
                                  </p:stCondLst>
                                  <p:childTnLst>
                                    <p:animEffect transition="out" filter="dissolve">
                                      <p:cBhvr>
                                        <p:cTn id="804" dur="500"/>
                                        <p:tgtEl>
                                          <p:spTgt spid="136"/>
                                        </p:tgtEl>
                                      </p:cBhvr>
                                    </p:animEffect>
                                    <p:set>
                                      <p:cBhvr>
                                        <p:cTn id="805" dur="1" fill="hold">
                                          <p:stCondLst>
                                            <p:cond delay="499"/>
                                          </p:stCondLst>
                                        </p:cTn>
                                        <p:tgtEl>
                                          <p:spTgt spid="136"/>
                                        </p:tgtEl>
                                        <p:attrNameLst>
                                          <p:attrName>style.visibility</p:attrName>
                                        </p:attrNameLst>
                                      </p:cBhvr>
                                      <p:to>
                                        <p:strVal val="hidden"/>
                                      </p:to>
                                    </p:set>
                                  </p:childTnLst>
                                </p:cTn>
                              </p:par>
                            </p:childTnLst>
                          </p:cTn>
                        </p:par>
                      </p:childTnLst>
                    </p:cTn>
                  </p:par>
                </p:childTnLst>
              </p:cTn>
              <p:nextCondLst>
                <p:cond evt="onClick" delay="0">
                  <p:tgtEl>
                    <p:spTgt spid="136"/>
                  </p:tgtEl>
                </p:cond>
              </p:nextCondLst>
            </p:seq>
            <p:seq concurrent="1" nextAc="seek">
              <p:cTn id="806" restart="whenNotActive" fill="hold" evtFilter="cancelBubble" nodeType="interactiveSeq">
                <p:stCondLst>
                  <p:cond evt="onClick" delay="0">
                    <p:tgtEl>
                      <p:spTgt spid="135"/>
                    </p:tgtEl>
                  </p:cond>
                </p:stCondLst>
                <p:endSync evt="end" delay="0">
                  <p:rtn val="all"/>
                </p:endSync>
                <p:childTnLst>
                  <p:par>
                    <p:cTn id="807" fill="hold" nodeType="clickPar">
                      <p:stCondLst>
                        <p:cond delay="0"/>
                      </p:stCondLst>
                      <p:childTnLst>
                        <p:par>
                          <p:cTn id="808" fill="hold" nodeType="withGroup">
                            <p:stCondLst>
                              <p:cond delay="0"/>
                            </p:stCondLst>
                            <p:childTnLst>
                              <p:par>
                                <p:cTn id="809" presetID="9" presetClass="exit" presetSubtype="0" fill="hold" grpId="0" nodeType="clickEffect">
                                  <p:stCondLst>
                                    <p:cond delay="0"/>
                                  </p:stCondLst>
                                  <p:childTnLst>
                                    <p:animEffect transition="out" filter="dissolve">
                                      <p:cBhvr>
                                        <p:cTn id="810" dur="500"/>
                                        <p:tgtEl>
                                          <p:spTgt spid="135"/>
                                        </p:tgtEl>
                                      </p:cBhvr>
                                    </p:animEffect>
                                    <p:set>
                                      <p:cBhvr>
                                        <p:cTn id="811" dur="1" fill="hold">
                                          <p:stCondLst>
                                            <p:cond delay="499"/>
                                          </p:stCondLst>
                                        </p:cTn>
                                        <p:tgtEl>
                                          <p:spTgt spid="135"/>
                                        </p:tgtEl>
                                        <p:attrNameLst>
                                          <p:attrName>style.visibility</p:attrName>
                                        </p:attrNameLst>
                                      </p:cBhvr>
                                      <p:to>
                                        <p:strVal val="hidden"/>
                                      </p:to>
                                    </p:set>
                                  </p:childTnLst>
                                </p:cTn>
                              </p:par>
                            </p:childTnLst>
                          </p:cTn>
                        </p:par>
                      </p:childTnLst>
                    </p:cTn>
                  </p:par>
                </p:childTnLst>
              </p:cTn>
              <p:nextCondLst>
                <p:cond evt="onClick" delay="0">
                  <p:tgtEl>
                    <p:spTgt spid="135"/>
                  </p:tgtEl>
                </p:cond>
              </p:nextCondLst>
            </p:seq>
            <p:seq concurrent="1" nextAc="seek">
              <p:cTn id="812" restart="whenNotActive" fill="hold" evtFilter="cancelBubble" nodeType="interactiveSeq">
                <p:stCondLst>
                  <p:cond evt="onClick" delay="0">
                    <p:tgtEl>
                      <p:spTgt spid="137"/>
                    </p:tgtEl>
                  </p:cond>
                </p:stCondLst>
                <p:endSync evt="end" delay="0">
                  <p:rtn val="all"/>
                </p:endSync>
                <p:childTnLst>
                  <p:par>
                    <p:cTn id="813" fill="hold" nodeType="clickPar">
                      <p:stCondLst>
                        <p:cond delay="0"/>
                      </p:stCondLst>
                      <p:childTnLst>
                        <p:par>
                          <p:cTn id="814" fill="hold" nodeType="withGroup">
                            <p:stCondLst>
                              <p:cond delay="0"/>
                            </p:stCondLst>
                            <p:childTnLst>
                              <p:par>
                                <p:cTn id="815" presetID="9" presetClass="exit" presetSubtype="0" fill="hold" grpId="0" nodeType="clickEffect">
                                  <p:stCondLst>
                                    <p:cond delay="0"/>
                                  </p:stCondLst>
                                  <p:childTnLst>
                                    <p:animEffect transition="out" filter="dissolve">
                                      <p:cBhvr>
                                        <p:cTn id="816" dur="500"/>
                                        <p:tgtEl>
                                          <p:spTgt spid="137"/>
                                        </p:tgtEl>
                                      </p:cBhvr>
                                    </p:animEffect>
                                    <p:set>
                                      <p:cBhvr>
                                        <p:cTn id="817" dur="1" fill="hold">
                                          <p:stCondLst>
                                            <p:cond delay="499"/>
                                          </p:stCondLst>
                                        </p:cTn>
                                        <p:tgtEl>
                                          <p:spTgt spid="137"/>
                                        </p:tgtEl>
                                        <p:attrNameLst>
                                          <p:attrName>style.visibility</p:attrName>
                                        </p:attrNameLst>
                                      </p:cBhvr>
                                      <p:to>
                                        <p:strVal val="hidden"/>
                                      </p:to>
                                    </p:set>
                                  </p:childTnLst>
                                </p:cTn>
                              </p:par>
                            </p:childTnLst>
                          </p:cTn>
                        </p:par>
                      </p:childTnLst>
                    </p:cTn>
                  </p:par>
                </p:childTnLst>
              </p:cTn>
              <p:nextCondLst>
                <p:cond evt="onClick" delay="0">
                  <p:tgtEl>
                    <p:spTgt spid="137"/>
                  </p:tgtEl>
                </p:cond>
              </p:nextCondLst>
            </p:seq>
            <p:seq concurrent="1" nextAc="seek">
              <p:cTn id="818" restart="whenNotActive" fill="hold" evtFilter="cancelBubble" nodeType="interactiveSeq">
                <p:stCondLst>
                  <p:cond evt="onClick" delay="0">
                    <p:tgtEl>
                      <p:spTgt spid="138"/>
                    </p:tgtEl>
                  </p:cond>
                </p:stCondLst>
                <p:endSync evt="end" delay="0">
                  <p:rtn val="all"/>
                </p:endSync>
                <p:childTnLst>
                  <p:par>
                    <p:cTn id="819" fill="hold" nodeType="clickPar">
                      <p:stCondLst>
                        <p:cond delay="0"/>
                      </p:stCondLst>
                      <p:childTnLst>
                        <p:par>
                          <p:cTn id="820" fill="hold" nodeType="withGroup">
                            <p:stCondLst>
                              <p:cond delay="0"/>
                            </p:stCondLst>
                            <p:childTnLst>
                              <p:par>
                                <p:cTn id="821" presetID="9" presetClass="exit" presetSubtype="0" fill="hold" grpId="0" nodeType="clickEffect">
                                  <p:stCondLst>
                                    <p:cond delay="0"/>
                                  </p:stCondLst>
                                  <p:childTnLst>
                                    <p:animEffect transition="out" filter="dissolve">
                                      <p:cBhvr>
                                        <p:cTn id="822" dur="500"/>
                                        <p:tgtEl>
                                          <p:spTgt spid="138"/>
                                        </p:tgtEl>
                                      </p:cBhvr>
                                    </p:animEffect>
                                    <p:set>
                                      <p:cBhvr>
                                        <p:cTn id="823" dur="1" fill="hold">
                                          <p:stCondLst>
                                            <p:cond delay="499"/>
                                          </p:stCondLst>
                                        </p:cTn>
                                        <p:tgtEl>
                                          <p:spTgt spid="138"/>
                                        </p:tgtEl>
                                        <p:attrNameLst>
                                          <p:attrName>style.visibility</p:attrName>
                                        </p:attrNameLst>
                                      </p:cBhvr>
                                      <p:to>
                                        <p:strVal val="hidden"/>
                                      </p:to>
                                    </p:set>
                                  </p:childTnLst>
                                </p:cTn>
                              </p:par>
                            </p:childTnLst>
                          </p:cTn>
                        </p:par>
                      </p:childTnLst>
                    </p:cTn>
                  </p:par>
                </p:childTnLst>
              </p:cTn>
              <p:nextCondLst>
                <p:cond evt="onClick" delay="0">
                  <p:tgtEl>
                    <p:spTgt spid="138"/>
                  </p:tgtEl>
                </p:cond>
              </p:nextCondLst>
            </p:seq>
            <p:seq concurrent="1" nextAc="seek">
              <p:cTn id="824" restart="whenNotActive" fill="hold" evtFilter="cancelBubble" nodeType="interactiveSeq">
                <p:stCondLst>
                  <p:cond evt="onClick" delay="0">
                    <p:tgtEl>
                      <p:spTgt spid="139"/>
                    </p:tgtEl>
                  </p:cond>
                </p:stCondLst>
                <p:endSync evt="end" delay="0">
                  <p:rtn val="all"/>
                </p:endSync>
                <p:childTnLst>
                  <p:par>
                    <p:cTn id="825" fill="hold" nodeType="clickPar">
                      <p:stCondLst>
                        <p:cond delay="0"/>
                      </p:stCondLst>
                      <p:childTnLst>
                        <p:par>
                          <p:cTn id="826" fill="hold" nodeType="withGroup">
                            <p:stCondLst>
                              <p:cond delay="0"/>
                            </p:stCondLst>
                            <p:childTnLst>
                              <p:par>
                                <p:cTn id="827" presetID="9" presetClass="exit" presetSubtype="0" fill="hold" grpId="0" nodeType="clickEffect">
                                  <p:stCondLst>
                                    <p:cond delay="0"/>
                                  </p:stCondLst>
                                  <p:childTnLst>
                                    <p:animEffect transition="out" filter="dissolve">
                                      <p:cBhvr>
                                        <p:cTn id="828" dur="500"/>
                                        <p:tgtEl>
                                          <p:spTgt spid="139"/>
                                        </p:tgtEl>
                                      </p:cBhvr>
                                    </p:animEffect>
                                    <p:set>
                                      <p:cBhvr>
                                        <p:cTn id="829"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830" restart="whenNotActive" fill="hold" evtFilter="cancelBubble" nodeType="interactiveSeq">
                <p:stCondLst>
                  <p:cond evt="onClick" delay="0">
                    <p:tgtEl>
                      <p:spTgt spid="140"/>
                    </p:tgtEl>
                  </p:cond>
                </p:stCondLst>
                <p:endSync evt="end" delay="0">
                  <p:rtn val="all"/>
                </p:endSync>
                <p:childTnLst>
                  <p:par>
                    <p:cTn id="831" fill="hold" nodeType="clickPar">
                      <p:stCondLst>
                        <p:cond delay="0"/>
                      </p:stCondLst>
                      <p:childTnLst>
                        <p:par>
                          <p:cTn id="832" fill="hold" nodeType="withGroup">
                            <p:stCondLst>
                              <p:cond delay="0"/>
                            </p:stCondLst>
                            <p:childTnLst>
                              <p:par>
                                <p:cTn id="833" presetID="9" presetClass="exit" presetSubtype="0" fill="hold" grpId="0" nodeType="clickEffect">
                                  <p:stCondLst>
                                    <p:cond delay="0"/>
                                  </p:stCondLst>
                                  <p:childTnLst>
                                    <p:animEffect transition="out" filter="dissolve">
                                      <p:cBhvr>
                                        <p:cTn id="834" dur="500"/>
                                        <p:tgtEl>
                                          <p:spTgt spid="140"/>
                                        </p:tgtEl>
                                      </p:cBhvr>
                                    </p:animEffect>
                                    <p:set>
                                      <p:cBhvr>
                                        <p:cTn id="835"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836" restart="whenNotActive" fill="hold" evtFilter="cancelBubble" nodeType="interactiveSeq">
                <p:stCondLst>
                  <p:cond evt="onClick" delay="0">
                    <p:tgtEl>
                      <p:spTgt spid="142"/>
                    </p:tgtEl>
                  </p:cond>
                </p:stCondLst>
                <p:endSync evt="end" delay="0">
                  <p:rtn val="all"/>
                </p:endSync>
                <p:childTnLst>
                  <p:par>
                    <p:cTn id="837" fill="hold" nodeType="clickPar">
                      <p:stCondLst>
                        <p:cond delay="0"/>
                      </p:stCondLst>
                      <p:childTnLst>
                        <p:par>
                          <p:cTn id="838" fill="hold" nodeType="withGroup">
                            <p:stCondLst>
                              <p:cond delay="0"/>
                            </p:stCondLst>
                            <p:childTnLst>
                              <p:par>
                                <p:cTn id="839" presetID="9" presetClass="exit" presetSubtype="0" fill="hold" grpId="0" nodeType="clickEffect">
                                  <p:stCondLst>
                                    <p:cond delay="0"/>
                                  </p:stCondLst>
                                  <p:childTnLst>
                                    <p:animEffect transition="out" filter="dissolve">
                                      <p:cBhvr>
                                        <p:cTn id="840" dur="500"/>
                                        <p:tgtEl>
                                          <p:spTgt spid="142"/>
                                        </p:tgtEl>
                                      </p:cBhvr>
                                    </p:animEffect>
                                    <p:set>
                                      <p:cBhvr>
                                        <p:cTn id="841"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842" restart="whenNotActive" fill="hold" evtFilter="cancelBubble" nodeType="interactiveSeq">
                <p:stCondLst>
                  <p:cond evt="onClick" delay="0">
                    <p:tgtEl>
                      <p:spTgt spid="176"/>
                    </p:tgtEl>
                  </p:cond>
                </p:stCondLst>
                <p:endSync evt="end" delay="0">
                  <p:rtn val="all"/>
                </p:endSync>
                <p:childTnLst>
                  <p:par>
                    <p:cTn id="843" fill="hold" nodeType="clickPar">
                      <p:stCondLst>
                        <p:cond delay="0"/>
                      </p:stCondLst>
                      <p:childTnLst>
                        <p:par>
                          <p:cTn id="844" fill="hold" nodeType="withGroup">
                            <p:stCondLst>
                              <p:cond delay="0"/>
                            </p:stCondLst>
                            <p:childTnLst>
                              <p:par>
                                <p:cTn id="845" presetID="9" presetClass="exit" presetSubtype="0" fill="hold" grpId="0" nodeType="clickEffect">
                                  <p:stCondLst>
                                    <p:cond delay="0"/>
                                  </p:stCondLst>
                                  <p:childTnLst>
                                    <p:animEffect transition="out" filter="dissolve">
                                      <p:cBhvr>
                                        <p:cTn id="846" dur="500"/>
                                        <p:tgtEl>
                                          <p:spTgt spid="176"/>
                                        </p:tgtEl>
                                      </p:cBhvr>
                                    </p:animEffect>
                                    <p:set>
                                      <p:cBhvr>
                                        <p:cTn id="847" dur="1" fill="hold">
                                          <p:stCondLst>
                                            <p:cond delay="499"/>
                                          </p:stCondLst>
                                        </p:cTn>
                                        <p:tgtEl>
                                          <p:spTgt spid="176"/>
                                        </p:tgtEl>
                                        <p:attrNameLst>
                                          <p:attrName>style.visibility</p:attrName>
                                        </p:attrNameLst>
                                      </p:cBhvr>
                                      <p:to>
                                        <p:strVal val="hidden"/>
                                      </p:to>
                                    </p:set>
                                  </p:childTnLst>
                                </p:cTn>
                              </p:par>
                            </p:childTnLst>
                          </p:cTn>
                        </p:par>
                      </p:childTnLst>
                    </p:cTn>
                  </p:par>
                </p:childTnLst>
              </p:cTn>
              <p:nextCondLst>
                <p:cond evt="onClick" delay="0">
                  <p:tgtEl>
                    <p:spTgt spid="176"/>
                  </p:tgtEl>
                </p:cond>
              </p:nextCondLst>
            </p:seq>
            <p:seq concurrent="1" nextAc="seek">
              <p:cTn id="848" restart="whenNotActive" fill="hold" evtFilter="cancelBubble" nodeType="interactiveSeq">
                <p:stCondLst>
                  <p:cond evt="onClick" delay="0">
                    <p:tgtEl>
                      <p:spTgt spid="169"/>
                    </p:tgtEl>
                  </p:cond>
                </p:stCondLst>
                <p:endSync evt="end" delay="0">
                  <p:rtn val="all"/>
                </p:endSync>
                <p:childTnLst>
                  <p:par>
                    <p:cTn id="849" fill="hold" nodeType="clickPar">
                      <p:stCondLst>
                        <p:cond delay="0"/>
                      </p:stCondLst>
                      <p:childTnLst>
                        <p:par>
                          <p:cTn id="850" fill="hold" nodeType="withGroup">
                            <p:stCondLst>
                              <p:cond delay="0"/>
                            </p:stCondLst>
                            <p:childTnLst>
                              <p:par>
                                <p:cTn id="851" presetID="9" presetClass="exit" presetSubtype="0" fill="hold" grpId="0" nodeType="clickEffect">
                                  <p:stCondLst>
                                    <p:cond delay="0"/>
                                  </p:stCondLst>
                                  <p:childTnLst>
                                    <p:animEffect transition="out" filter="dissolve">
                                      <p:cBhvr>
                                        <p:cTn id="852" dur="500"/>
                                        <p:tgtEl>
                                          <p:spTgt spid="169"/>
                                        </p:tgtEl>
                                      </p:cBhvr>
                                    </p:animEffect>
                                    <p:set>
                                      <p:cBhvr>
                                        <p:cTn id="853" dur="1" fill="hold">
                                          <p:stCondLst>
                                            <p:cond delay="499"/>
                                          </p:stCondLst>
                                        </p:cTn>
                                        <p:tgtEl>
                                          <p:spTgt spid="169"/>
                                        </p:tgtEl>
                                        <p:attrNameLst>
                                          <p:attrName>style.visibility</p:attrName>
                                        </p:attrNameLst>
                                      </p:cBhvr>
                                      <p:to>
                                        <p:strVal val="hidden"/>
                                      </p:to>
                                    </p:set>
                                  </p:childTnLst>
                                </p:cTn>
                              </p:par>
                            </p:childTnLst>
                          </p:cTn>
                        </p:par>
                      </p:childTnLst>
                    </p:cTn>
                  </p:par>
                </p:childTnLst>
              </p:cTn>
              <p:nextCondLst>
                <p:cond evt="onClick" delay="0">
                  <p:tgtEl>
                    <p:spTgt spid="169"/>
                  </p:tgtEl>
                </p:cond>
              </p:nextCondLst>
            </p:seq>
            <p:seq concurrent="1" nextAc="seek">
              <p:cTn id="854" restart="whenNotActive" fill="hold" evtFilter="cancelBubble" nodeType="interactiveSeq">
                <p:stCondLst>
                  <p:cond evt="onClick" delay="0">
                    <p:tgtEl>
                      <p:spTgt spid="175"/>
                    </p:tgtEl>
                  </p:cond>
                </p:stCondLst>
                <p:endSync evt="end" delay="0">
                  <p:rtn val="all"/>
                </p:endSync>
                <p:childTnLst>
                  <p:par>
                    <p:cTn id="855" fill="hold" nodeType="clickPar">
                      <p:stCondLst>
                        <p:cond delay="0"/>
                      </p:stCondLst>
                      <p:childTnLst>
                        <p:par>
                          <p:cTn id="856" fill="hold" nodeType="withGroup">
                            <p:stCondLst>
                              <p:cond delay="0"/>
                            </p:stCondLst>
                            <p:childTnLst>
                              <p:par>
                                <p:cTn id="857" presetID="9" presetClass="exit" presetSubtype="0" fill="hold" grpId="0" nodeType="clickEffect">
                                  <p:stCondLst>
                                    <p:cond delay="0"/>
                                  </p:stCondLst>
                                  <p:childTnLst>
                                    <p:animEffect transition="out" filter="dissolve">
                                      <p:cBhvr>
                                        <p:cTn id="858" dur="500"/>
                                        <p:tgtEl>
                                          <p:spTgt spid="175"/>
                                        </p:tgtEl>
                                      </p:cBhvr>
                                    </p:animEffect>
                                    <p:set>
                                      <p:cBhvr>
                                        <p:cTn id="859" dur="1" fill="hold">
                                          <p:stCondLst>
                                            <p:cond delay="499"/>
                                          </p:stCondLst>
                                        </p:cTn>
                                        <p:tgtEl>
                                          <p:spTgt spid="175"/>
                                        </p:tgtEl>
                                        <p:attrNameLst>
                                          <p:attrName>style.visibility</p:attrName>
                                        </p:attrNameLst>
                                      </p:cBhvr>
                                      <p:to>
                                        <p:strVal val="hidden"/>
                                      </p:to>
                                    </p:set>
                                  </p:childTnLst>
                                </p:cTn>
                              </p:par>
                            </p:childTnLst>
                          </p:cTn>
                        </p:par>
                      </p:childTnLst>
                    </p:cTn>
                  </p:par>
                </p:childTnLst>
              </p:cTn>
              <p:nextCondLst>
                <p:cond evt="onClick" delay="0">
                  <p:tgtEl>
                    <p:spTgt spid="175"/>
                  </p:tgtEl>
                </p:cond>
              </p:nextCondLst>
            </p:seq>
            <p:seq concurrent="1" nextAc="seek">
              <p:cTn id="860" restart="whenNotActive" fill="hold" evtFilter="cancelBubble" nodeType="interactiveSeq">
                <p:stCondLst>
                  <p:cond evt="onClick" delay="0">
                    <p:tgtEl>
                      <p:spTgt spid="174"/>
                    </p:tgtEl>
                  </p:cond>
                </p:stCondLst>
                <p:endSync evt="end" delay="0">
                  <p:rtn val="all"/>
                </p:endSync>
                <p:childTnLst>
                  <p:par>
                    <p:cTn id="861" fill="hold" nodeType="clickPar">
                      <p:stCondLst>
                        <p:cond delay="0"/>
                      </p:stCondLst>
                      <p:childTnLst>
                        <p:par>
                          <p:cTn id="862" fill="hold" nodeType="withGroup">
                            <p:stCondLst>
                              <p:cond delay="0"/>
                            </p:stCondLst>
                            <p:childTnLst>
                              <p:par>
                                <p:cTn id="863" presetID="9" presetClass="exit" presetSubtype="0" fill="hold" grpId="0" nodeType="clickEffect">
                                  <p:stCondLst>
                                    <p:cond delay="0"/>
                                  </p:stCondLst>
                                  <p:childTnLst>
                                    <p:animEffect transition="out" filter="dissolve">
                                      <p:cBhvr>
                                        <p:cTn id="864" dur="500"/>
                                        <p:tgtEl>
                                          <p:spTgt spid="174"/>
                                        </p:tgtEl>
                                      </p:cBhvr>
                                    </p:animEffect>
                                    <p:set>
                                      <p:cBhvr>
                                        <p:cTn id="865" dur="1" fill="hold">
                                          <p:stCondLst>
                                            <p:cond delay="499"/>
                                          </p:stCondLst>
                                        </p:cTn>
                                        <p:tgtEl>
                                          <p:spTgt spid="174"/>
                                        </p:tgtEl>
                                        <p:attrNameLst>
                                          <p:attrName>style.visibility</p:attrName>
                                        </p:attrNameLst>
                                      </p:cBhvr>
                                      <p:to>
                                        <p:strVal val="hidden"/>
                                      </p:to>
                                    </p:set>
                                  </p:childTnLst>
                                </p:cTn>
                              </p:par>
                            </p:childTnLst>
                          </p:cTn>
                        </p:par>
                      </p:childTnLst>
                    </p:cTn>
                  </p:par>
                </p:childTnLst>
              </p:cTn>
              <p:nextCondLst>
                <p:cond evt="onClick" delay="0">
                  <p:tgtEl>
                    <p:spTgt spid="174"/>
                  </p:tgtEl>
                </p:cond>
              </p:nextCondLst>
            </p:seq>
            <p:seq concurrent="1" nextAc="seek">
              <p:cTn id="866" restart="whenNotActive" fill="hold" evtFilter="cancelBubble" nodeType="interactiveSeq">
                <p:stCondLst>
                  <p:cond evt="onClick" delay="0">
                    <p:tgtEl>
                      <p:spTgt spid="173"/>
                    </p:tgtEl>
                  </p:cond>
                </p:stCondLst>
                <p:endSync evt="end" delay="0">
                  <p:rtn val="all"/>
                </p:endSync>
                <p:childTnLst>
                  <p:par>
                    <p:cTn id="867" fill="hold" nodeType="clickPar">
                      <p:stCondLst>
                        <p:cond delay="0"/>
                      </p:stCondLst>
                      <p:childTnLst>
                        <p:par>
                          <p:cTn id="868" fill="hold" nodeType="withGroup">
                            <p:stCondLst>
                              <p:cond delay="0"/>
                            </p:stCondLst>
                            <p:childTnLst>
                              <p:par>
                                <p:cTn id="869" presetID="9" presetClass="exit" presetSubtype="0" fill="hold" grpId="0" nodeType="clickEffect">
                                  <p:stCondLst>
                                    <p:cond delay="0"/>
                                  </p:stCondLst>
                                  <p:childTnLst>
                                    <p:animEffect transition="out" filter="dissolve">
                                      <p:cBhvr>
                                        <p:cTn id="870" dur="500"/>
                                        <p:tgtEl>
                                          <p:spTgt spid="173"/>
                                        </p:tgtEl>
                                      </p:cBhvr>
                                    </p:animEffect>
                                    <p:set>
                                      <p:cBhvr>
                                        <p:cTn id="871" dur="1" fill="hold">
                                          <p:stCondLst>
                                            <p:cond delay="499"/>
                                          </p:stCondLst>
                                        </p:cTn>
                                        <p:tgtEl>
                                          <p:spTgt spid="173"/>
                                        </p:tgtEl>
                                        <p:attrNameLst>
                                          <p:attrName>style.visibility</p:attrName>
                                        </p:attrNameLst>
                                      </p:cBhvr>
                                      <p:to>
                                        <p:strVal val="hidden"/>
                                      </p:to>
                                    </p:set>
                                  </p:childTnLst>
                                </p:cTn>
                              </p:par>
                            </p:childTnLst>
                          </p:cTn>
                        </p:par>
                      </p:childTnLst>
                    </p:cTn>
                  </p:par>
                </p:childTnLst>
              </p:cTn>
              <p:nextCondLst>
                <p:cond evt="onClick" delay="0">
                  <p:tgtEl>
                    <p:spTgt spid="173"/>
                  </p:tgtEl>
                </p:cond>
              </p:nextCondLst>
            </p:seq>
            <p:seq concurrent="1" nextAc="seek">
              <p:cTn id="872" restart="whenNotActive" fill="hold" evtFilter="cancelBubble" nodeType="interactiveSeq">
                <p:stCondLst>
                  <p:cond evt="onClick" delay="0">
                    <p:tgtEl>
                      <p:spTgt spid="172"/>
                    </p:tgtEl>
                  </p:cond>
                </p:stCondLst>
                <p:endSync evt="end" delay="0">
                  <p:rtn val="all"/>
                </p:endSync>
                <p:childTnLst>
                  <p:par>
                    <p:cTn id="873" fill="hold" nodeType="clickPar">
                      <p:stCondLst>
                        <p:cond delay="0"/>
                      </p:stCondLst>
                      <p:childTnLst>
                        <p:par>
                          <p:cTn id="874" fill="hold" nodeType="withGroup">
                            <p:stCondLst>
                              <p:cond delay="0"/>
                            </p:stCondLst>
                            <p:childTnLst>
                              <p:par>
                                <p:cTn id="875" presetID="9" presetClass="exit" presetSubtype="0" fill="hold" grpId="0" nodeType="clickEffect">
                                  <p:stCondLst>
                                    <p:cond delay="0"/>
                                  </p:stCondLst>
                                  <p:childTnLst>
                                    <p:animEffect transition="out" filter="dissolve">
                                      <p:cBhvr>
                                        <p:cTn id="876" dur="500"/>
                                        <p:tgtEl>
                                          <p:spTgt spid="172"/>
                                        </p:tgtEl>
                                      </p:cBhvr>
                                    </p:animEffect>
                                    <p:set>
                                      <p:cBhvr>
                                        <p:cTn id="877" dur="1" fill="hold">
                                          <p:stCondLst>
                                            <p:cond delay="499"/>
                                          </p:stCondLst>
                                        </p:cTn>
                                        <p:tgtEl>
                                          <p:spTgt spid="172"/>
                                        </p:tgtEl>
                                        <p:attrNameLst>
                                          <p:attrName>style.visibility</p:attrName>
                                        </p:attrNameLst>
                                      </p:cBhvr>
                                      <p:to>
                                        <p:strVal val="hidden"/>
                                      </p:to>
                                    </p:set>
                                  </p:childTnLst>
                                </p:cTn>
                              </p:par>
                            </p:childTnLst>
                          </p:cTn>
                        </p:par>
                      </p:childTnLst>
                    </p:cTn>
                  </p:par>
                </p:childTnLst>
              </p:cTn>
              <p:nextCondLst>
                <p:cond evt="onClick" delay="0">
                  <p:tgtEl>
                    <p:spTgt spid="172"/>
                  </p:tgtEl>
                </p:cond>
              </p:nextCondLst>
            </p:seq>
            <p:seq concurrent="1" nextAc="seek">
              <p:cTn id="878" restart="whenNotActive" fill="hold" evtFilter="cancelBubble" nodeType="interactiveSeq">
                <p:stCondLst>
                  <p:cond evt="onClick" delay="0">
                    <p:tgtEl>
                      <p:spTgt spid="171"/>
                    </p:tgtEl>
                  </p:cond>
                </p:stCondLst>
                <p:endSync evt="end" delay="0">
                  <p:rtn val="all"/>
                </p:endSync>
                <p:childTnLst>
                  <p:par>
                    <p:cTn id="879" fill="hold" nodeType="clickPar">
                      <p:stCondLst>
                        <p:cond delay="0"/>
                      </p:stCondLst>
                      <p:childTnLst>
                        <p:par>
                          <p:cTn id="880" fill="hold" nodeType="withGroup">
                            <p:stCondLst>
                              <p:cond delay="0"/>
                            </p:stCondLst>
                            <p:childTnLst>
                              <p:par>
                                <p:cTn id="881" presetID="9" presetClass="exit" presetSubtype="0" fill="hold" grpId="0" nodeType="clickEffect">
                                  <p:stCondLst>
                                    <p:cond delay="0"/>
                                  </p:stCondLst>
                                  <p:childTnLst>
                                    <p:animEffect transition="out" filter="dissolve">
                                      <p:cBhvr>
                                        <p:cTn id="882" dur="500"/>
                                        <p:tgtEl>
                                          <p:spTgt spid="171"/>
                                        </p:tgtEl>
                                      </p:cBhvr>
                                    </p:animEffect>
                                    <p:set>
                                      <p:cBhvr>
                                        <p:cTn id="883" dur="1" fill="hold">
                                          <p:stCondLst>
                                            <p:cond delay="499"/>
                                          </p:stCondLst>
                                        </p:cTn>
                                        <p:tgtEl>
                                          <p:spTgt spid="171"/>
                                        </p:tgtEl>
                                        <p:attrNameLst>
                                          <p:attrName>style.visibility</p:attrName>
                                        </p:attrNameLst>
                                      </p:cBhvr>
                                      <p:to>
                                        <p:strVal val="hidden"/>
                                      </p:to>
                                    </p:set>
                                  </p:childTnLst>
                                </p:cTn>
                              </p:par>
                            </p:childTnLst>
                          </p:cTn>
                        </p:par>
                      </p:childTnLst>
                    </p:cTn>
                  </p:par>
                </p:childTnLst>
              </p:cTn>
              <p:nextCondLst>
                <p:cond evt="onClick" delay="0">
                  <p:tgtEl>
                    <p:spTgt spid="171"/>
                  </p:tgtEl>
                </p:cond>
              </p:nextCondLst>
            </p:seq>
            <p:seq concurrent="1" nextAc="seek">
              <p:cTn id="884" restart="whenNotActive" fill="hold" evtFilter="cancelBubble" nodeType="interactiveSeq">
                <p:stCondLst>
                  <p:cond evt="onClick" delay="0">
                    <p:tgtEl>
                      <p:spTgt spid="154"/>
                    </p:tgtEl>
                  </p:cond>
                </p:stCondLst>
                <p:endSync evt="end" delay="0">
                  <p:rtn val="all"/>
                </p:endSync>
                <p:childTnLst>
                  <p:par>
                    <p:cTn id="885" fill="hold" nodeType="clickPar">
                      <p:stCondLst>
                        <p:cond delay="0"/>
                      </p:stCondLst>
                      <p:childTnLst>
                        <p:par>
                          <p:cTn id="886" fill="hold" nodeType="withGroup">
                            <p:stCondLst>
                              <p:cond delay="0"/>
                            </p:stCondLst>
                            <p:childTnLst>
                              <p:par>
                                <p:cTn id="887" presetID="9" presetClass="exit" presetSubtype="0" fill="hold" grpId="0" nodeType="clickEffect">
                                  <p:stCondLst>
                                    <p:cond delay="0"/>
                                  </p:stCondLst>
                                  <p:childTnLst>
                                    <p:animEffect transition="out" filter="dissolve">
                                      <p:cBhvr>
                                        <p:cTn id="888" dur="500"/>
                                        <p:tgtEl>
                                          <p:spTgt spid="154"/>
                                        </p:tgtEl>
                                      </p:cBhvr>
                                    </p:animEffect>
                                    <p:set>
                                      <p:cBhvr>
                                        <p:cTn id="889" dur="1" fill="hold">
                                          <p:stCondLst>
                                            <p:cond delay="499"/>
                                          </p:stCondLst>
                                        </p:cTn>
                                        <p:tgtEl>
                                          <p:spTgt spid="154"/>
                                        </p:tgtEl>
                                        <p:attrNameLst>
                                          <p:attrName>style.visibility</p:attrName>
                                        </p:attrNameLst>
                                      </p:cBhvr>
                                      <p:to>
                                        <p:strVal val="hidden"/>
                                      </p:to>
                                    </p:set>
                                  </p:childTnLst>
                                </p:cTn>
                              </p:par>
                            </p:childTnLst>
                          </p:cTn>
                        </p:par>
                      </p:childTnLst>
                    </p:cTn>
                  </p:par>
                </p:childTnLst>
              </p:cTn>
              <p:nextCondLst>
                <p:cond evt="onClick" delay="0">
                  <p:tgtEl>
                    <p:spTgt spid="154"/>
                  </p:tgtEl>
                </p:cond>
              </p:nextCondLst>
            </p:seq>
            <p:seq concurrent="1" nextAc="seek">
              <p:cTn id="890" restart="whenNotActive" fill="hold" evtFilter="cancelBubble" nodeType="interactiveSeq">
                <p:stCondLst>
                  <p:cond evt="onClick" delay="0">
                    <p:tgtEl>
                      <p:spTgt spid="149"/>
                    </p:tgtEl>
                  </p:cond>
                </p:stCondLst>
                <p:endSync evt="end" delay="0">
                  <p:rtn val="all"/>
                </p:endSync>
                <p:childTnLst>
                  <p:par>
                    <p:cTn id="891" fill="hold" nodeType="clickPar">
                      <p:stCondLst>
                        <p:cond delay="0"/>
                      </p:stCondLst>
                      <p:childTnLst>
                        <p:par>
                          <p:cTn id="892" fill="hold" nodeType="withGroup">
                            <p:stCondLst>
                              <p:cond delay="0"/>
                            </p:stCondLst>
                            <p:childTnLst>
                              <p:par>
                                <p:cTn id="893" presetID="9" presetClass="exit" presetSubtype="0" fill="hold" grpId="0" nodeType="clickEffect">
                                  <p:stCondLst>
                                    <p:cond delay="0"/>
                                  </p:stCondLst>
                                  <p:childTnLst>
                                    <p:animEffect transition="out" filter="dissolve">
                                      <p:cBhvr>
                                        <p:cTn id="894" dur="500"/>
                                        <p:tgtEl>
                                          <p:spTgt spid="149"/>
                                        </p:tgtEl>
                                      </p:cBhvr>
                                    </p:animEffect>
                                    <p:set>
                                      <p:cBhvr>
                                        <p:cTn id="895" dur="1" fill="hold">
                                          <p:stCondLst>
                                            <p:cond delay="499"/>
                                          </p:stCondLst>
                                        </p:cTn>
                                        <p:tgtEl>
                                          <p:spTgt spid="149"/>
                                        </p:tgtEl>
                                        <p:attrNameLst>
                                          <p:attrName>style.visibility</p:attrName>
                                        </p:attrNameLst>
                                      </p:cBhvr>
                                      <p:to>
                                        <p:strVal val="hidden"/>
                                      </p:to>
                                    </p:set>
                                  </p:childTnLst>
                                </p:cTn>
                              </p:par>
                            </p:childTnLst>
                          </p:cTn>
                        </p:par>
                      </p:childTnLst>
                    </p:cTn>
                  </p:par>
                </p:childTnLst>
              </p:cTn>
              <p:nextCondLst>
                <p:cond evt="onClick" delay="0">
                  <p:tgtEl>
                    <p:spTgt spid="149"/>
                  </p:tgtEl>
                </p:cond>
              </p:nextCondLst>
            </p:seq>
            <p:seq concurrent="1" nextAc="seek">
              <p:cTn id="896" restart="whenNotActive" fill="hold" evtFilter="cancelBubble" nodeType="interactiveSeq">
                <p:stCondLst>
                  <p:cond evt="onClick" delay="0">
                    <p:tgtEl>
                      <p:spTgt spid="150"/>
                    </p:tgtEl>
                  </p:cond>
                </p:stCondLst>
                <p:endSync evt="end" delay="0">
                  <p:rtn val="all"/>
                </p:endSync>
                <p:childTnLst>
                  <p:par>
                    <p:cTn id="897" fill="hold" nodeType="clickPar">
                      <p:stCondLst>
                        <p:cond delay="0"/>
                      </p:stCondLst>
                      <p:childTnLst>
                        <p:par>
                          <p:cTn id="898" fill="hold" nodeType="withGroup">
                            <p:stCondLst>
                              <p:cond delay="0"/>
                            </p:stCondLst>
                            <p:childTnLst>
                              <p:par>
                                <p:cTn id="899" presetID="9" presetClass="exit" presetSubtype="0" fill="hold" grpId="0" nodeType="clickEffect">
                                  <p:stCondLst>
                                    <p:cond delay="0"/>
                                  </p:stCondLst>
                                  <p:childTnLst>
                                    <p:animEffect transition="out" filter="dissolve">
                                      <p:cBhvr>
                                        <p:cTn id="900" dur="500"/>
                                        <p:tgtEl>
                                          <p:spTgt spid="150"/>
                                        </p:tgtEl>
                                      </p:cBhvr>
                                    </p:animEffect>
                                    <p:set>
                                      <p:cBhvr>
                                        <p:cTn id="901" dur="1" fill="hold">
                                          <p:stCondLst>
                                            <p:cond delay="499"/>
                                          </p:stCondLst>
                                        </p:cTn>
                                        <p:tgtEl>
                                          <p:spTgt spid="150"/>
                                        </p:tgtEl>
                                        <p:attrNameLst>
                                          <p:attrName>style.visibility</p:attrName>
                                        </p:attrNameLst>
                                      </p:cBhvr>
                                      <p:to>
                                        <p:strVal val="hidden"/>
                                      </p:to>
                                    </p:set>
                                  </p:childTnLst>
                                </p:cTn>
                              </p:par>
                            </p:childTnLst>
                          </p:cTn>
                        </p:par>
                      </p:childTnLst>
                    </p:cTn>
                  </p:par>
                </p:childTnLst>
              </p:cTn>
              <p:nextCondLst>
                <p:cond evt="onClick" delay="0">
                  <p:tgtEl>
                    <p:spTgt spid="150"/>
                  </p:tgtEl>
                </p:cond>
              </p:nextCondLst>
            </p:seq>
            <p:seq concurrent="1" nextAc="seek">
              <p:cTn id="902" restart="whenNotActive" fill="hold" evtFilter="cancelBubble" nodeType="interactiveSeq">
                <p:stCondLst>
                  <p:cond evt="onClick" delay="0">
                    <p:tgtEl>
                      <p:spTgt spid="151"/>
                    </p:tgtEl>
                  </p:cond>
                </p:stCondLst>
                <p:endSync evt="end" delay="0">
                  <p:rtn val="all"/>
                </p:endSync>
                <p:childTnLst>
                  <p:par>
                    <p:cTn id="903" fill="hold" nodeType="clickPar">
                      <p:stCondLst>
                        <p:cond delay="0"/>
                      </p:stCondLst>
                      <p:childTnLst>
                        <p:par>
                          <p:cTn id="904" fill="hold" nodeType="withGroup">
                            <p:stCondLst>
                              <p:cond delay="0"/>
                            </p:stCondLst>
                            <p:childTnLst>
                              <p:par>
                                <p:cTn id="905" presetID="9" presetClass="exit" presetSubtype="0" fill="hold" grpId="0" nodeType="clickEffect">
                                  <p:stCondLst>
                                    <p:cond delay="0"/>
                                  </p:stCondLst>
                                  <p:childTnLst>
                                    <p:animEffect transition="out" filter="dissolve">
                                      <p:cBhvr>
                                        <p:cTn id="906" dur="500"/>
                                        <p:tgtEl>
                                          <p:spTgt spid="151"/>
                                        </p:tgtEl>
                                      </p:cBhvr>
                                    </p:animEffect>
                                    <p:set>
                                      <p:cBhvr>
                                        <p:cTn id="907" dur="1" fill="hold">
                                          <p:stCondLst>
                                            <p:cond delay="499"/>
                                          </p:stCondLst>
                                        </p:cTn>
                                        <p:tgtEl>
                                          <p:spTgt spid="151"/>
                                        </p:tgtEl>
                                        <p:attrNameLst>
                                          <p:attrName>style.visibility</p:attrName>
                                        </p:attrNameLst>
                                      </p:cBhvr>
                                      <p:to>
                                        <p:strVal val="hidden"/>
                                      </p:to>
                                    </p:set>
                                  </p:childTnLst>
                                </p:cTn>
                              </p:par>
                            </p:childTnLst>
                          </p:cTn>
                        </p:par>
                      </p:childTnLst>
                    </p:cTn>
                  </p:par>
                </p:childTnLst>
              </p:cTn>
              <p:nextCondLst>
                <p:cond evt="onClick" delay="0">
                  <p:tgtEl>
                    <p:spTgt spid="151"/>
                  </p:tgtEl>
                </p:cond>
              </p:nextCondLst>
            </p:seq>
            <p:seq concurrent="1" nextAc="seek">
              <p:cTn id="908" restart="whenNotActive" fill="hold" evtFilter="cancelBubble" nodeType="interactiveSeq">
                <p:stCondLst>
                  <p:cond evt="onClick" delay="0">
                    <p:tgtEl>
                      <p:spTgt spid="152"/>
                    </p:tgtEl>
                  </p:cond>
                </p:stCondLst>
                <p:endSync evt="end" delay="0">
                  <p:rtn val="all"/>
                </p:endSync>
                <p:childTnLst>
                  <p:par>
                    <p:cTn id="909" fill="hold" nodeType="clickPar">
                      <p:stCondLst>
                        <p:cond delay="0"/>
                      </p:stCondLst>
                      <p:childTnLst>
                        <p:par>
                          <p:cTn id="910" fill="hold" nodeType="withGroup">
                            <p:stCondLst>
                              <p:cond delay="0"/>
                            </p:stCondLst>
                            <p:childTnLst>
                              <p:par>
                                <p:cTn id="911" presetID="9" presetClass="exit" presetSubtype="0" fill="hold" grpId="0" nodeType="clickEffect">
                                  <p:stCondLst>
                                    <p:cond delay="0"/>
                                  </p:stCondLst>
                                  <p:childTnLst>
                                    <p:animEffect transition="out" filter="dissolve">
                                      <p:cBhvr>
                                        <p:cTn id="912" dur="500"/>
                                        <p:tgtEl>
                                          <p:spTgt spid="152"/>
                                        </p:tgtEl>
                                      </p:cBhvr>
                                    </p:animEffect>
                                    <p:set>
                                      <p:cBhvr>
                                        <p:cTn id="913" dur="1" fill="hold">
                                          <p:stCondLst>
                                            <p:cond delay="499"/>
                                          </p:stCondLst>
                                        </p:cTn>
                                        <p:tgtEl>
                                          <p:spTgt spid="152"/>
                                        </p:tgtEl>
                                        <p:attrNameLst>
                                          <p:attrName>style.visibility</p:attrName>
                                        </p:attrNameLst>
                                      </p:cBhvr>
                                      <p:to>
                                        <p:strVal val="hidden"/>
                                      </p:to>
                                    </p:set>
                                  </p:childTnLst>
                                </p:cTn>
                              </p:par>
                            </p:childTnLst>
                          </p:cTn>
                        </p:par>
                      </p:childTnLst>
                    </p:cTn>
                  </p:par>
                </p:childTnLst>
              </p:cTn>
              <p:nextCondLst>
                <p:cond evt="onClick" delay="0">
                  <p:tgtEl>
                    <p:spTgt spid="152"/>
                  </p:tgtEl>
                </p:cond>
              </p:nextCondLst>
            </p:seq>
            <p:seq concurrent="1" nextAc="seek">
              <p:cTn id="914" restart="whenNotActive" fill="hold" evtFilter="cancelBubble" nodeType="interactiveSeq">
                <p:stCondLst>
                  <p:cond evt="onClick" delay="0">
                    <p:tgtEl>
                      <p:spTgt spid="153"/>
                    </p:tgtEl>
                  </p:cond>
                </p:stCondLst>
                <p:endSync evt="end" delay="0">
                  <p:rtn val="all"/>
                </p:endSync>
                <p:childTnLst>
                  <p:par>
                    <p:cTn id="915" fill="hold" nodeType="clickPar">
                      <p:stCondLst>
                        <p:cond delay="0"/>
                      </p:stCondLst>
                      <p:childTnLst>
                        <p:par>
                          <p:cTn id="916" fill="hold" nodeType="withGroup">
                            <p:stCondLst>
                              <p:cond delay="0"/>
                            </p:stCondLst>
                            <p:childTnLst>
                              <p:par>
                                <p:cTn id="917" presetID="9" presetClass="exit" presetSubtype="0" fill="hold" grpId="0" nodeType="clickEffect">
                                  <p:stCondLst>
                                    <p:cond delay="0"/>
                                  </p:stCondLst>
                                  <p:childTnLst>
                                    <p:animEffect transition="out" filter="dissolve">
                                      <p:cBhvr>
                                        <p:cTn id="918" dur="500"/>
                                        <p:tgtEl>
                                          <p:spTgt spid="153"/>
                                        </p:tgtEl>
                                      </p:cBhvr>
                                    </p:animEffect>
                                    <p:set>
                                      <p:cBhvr>
                                        <p:cTn id="919" dur="1" fill="hold">
                                          <p:stCondLst>
                                            <p:cond delay="499"/>
                                          </p:stCondLst>
                                        </p:cTn>
                                        <p:tgtEl>
                                          <p:spTgt spid="153"/>
                                        </p:tgtEl>
                                        <p:attrNameLst>
                                          <p:attrName>style.visibility</p:attrName>
                                        </p:attrNameLst>
                                      </p:cBhvr>
                                      <p:to>
                                        <p:strVal val="hidden"/>
                                      </p:to>
                                    </p:set>
                                  </p:childTnLst>
                                </p:cTn>
                              </p:par>
                            </p:childTnLst>
                          </p:cTn>
                        </p:par>
                      </p:childTnLst>
                    </p:cTn>
                  </p:par>
                </p:childTnLst>
              </p:cTn>
              <p:nextCondLst>
                <p:cond evt="onClick" delay="0">
                  <p:tgtEl>
                    <p:spTgt spid="153"/>
                  </p:tgtEl>
                </p:cond>
              </p:nextCondLst>
            </p:seq>
            <p:seq concurrent="1" nextAc="seek">
              <p:cTn id="920" restart="whenNotActive" fill="hold" evtFilter="cancelBubble" nodeType="interactiveSeq">
                <p:stCondLst>
                  <p:cond evt="onClick" delay="0">
                    <p:tgtEl>
                      <p:spTgt spid="155"/>
                    </p:tgtEl>
                  </p:cond>
                </p:stCondLst>
                <p:endSync evt="end" delay="0">
                  <p:rtn val="all"/>
                </p:endSync>
                <p:childTnLst>
                  <p:par>
                    <p:cTn id="921" fill="hold" nodeType="clickPar">
                      <p:stCondLst>
                        <p:cond delay="0"/>
                      </p:stCondLst>
                      <p:childTnLst>
                        <p:par>
                          <p:cTn id="922" fill="hold" nodeType="withGroup">
                            <p:stCondLst>
                              <p:cond delay="0"/>
                            </p:stCondLst>
                            <p:childTnLst>
                              <p:par>
                                <p:cTn id="923" presetID="9" presetClass="exit" presetSubtype="0" fill="hold" grpId="0" nodeType="clickEffect">
                                  <p:stCondLst>
                                    <p:cond delay="0"/>
                                  </p:stCondLst>
                                  <p:childTnLst>
                                    <p:animEffect transition="out" filter="dissolve">
                                      <p:cBhvr>
                                        <p:cTn id="924" dur="500"/>
                                        <p:tgtEl>
                                          <p:spTgt spid="155"/>
                                        </p:tgtEl>
                                      </p:cBhvr>
                                    </p:animEffect>
                                    <p:set>
                                      <p:cBhvr>
                                        <p:cTn id="925" dur="1" fill="hold">
                                          <p:stCondLst>
                                            <p:cond delay="499"/>
                                          </p:stCondLst>
                                        </p:cTn>
                                        <p:tgtEl>
                                          <p:spTgt spid="155"/>
                                        </p:tgtEl>
                                        <p:attrNameLst>
                                          <p:attrName>style.visibility</p:attrName>
                                        </p:attrNameLst>
                                      </p:cBhvr>
                                      <p:to>
                                        <p:strVal val="hidden"/>
                                      </p:to>
                                    </p:set>
                                  </p:childTnLst>
                                </p:cTn>
                              </p:par>
                            </p:childTnLst>
                          </p:cTn>
                        </p:par>
                      </p:childTnLst>
                    </p:cTn>
                  </p:par>
                </p:childTnLst>
              </p:cTn>
              <p:nextCondLst>
                <p:cond evt="onClick" delay="0">
                  <p:tgtEl>
                    <p:spTgt spid="155"/>
                  </p:tgtEl>
                </p:cond>
              </p:nextCondLst>
            </p:seq>
            <p:seq concurrent="1" nextAc="seek">
              <p:cTn id="926" restart="whenNotActive" fill="hold" evtFilter="cancelBubble" nodeType="interactiveSeq">
                <p:stCondLst>
                  <p:cond evt="onClick" delay="0">
                    <p:tgtEl>
                      <p:spTgt spid="161"/>
                    </p:tgtEl>
                  </p:cond>
                </p:stCondLst>
                <p:endSync evt="end" delay="0">
                  <p:rtn val="all"/>
                </p:endSync>
                <p:childTnLst>
                  <p:par>
                    <p:cTn id="927" fill="hold" nodeType="clickPar">
                      <p:stCondLst>
                        <p:cond delay="0"/>
                      </p:stCondLst>
                      <p:childTnLst>
                        <p:par>
                          <p:cTn id="928" fill="hold" nodeType="withGroup">
                            <p:stCondLst>
                              <p:cond delay="0"/>
                            </p:stCondLst>
                            <p:childTnLst>
                              <p:par>
                                <p:cTn id="929" presetID="9" presetClass="exit" presetSubtype="0" fill="hold" grpId="0" nodeType="clickEffect">
                                  <p:stCondLst>
                                    <p:cond delay="0"/>
                                  </p:stCondLst>
                                  <p:childTnLst>
                                    <p:animEffect transition="out" filter="dissolve">
                                      <p:cBhvr>
                                        <p:cTn id="930" dur="500"/>
                                        <p:tgtEl>
                                          <p:spTgt spid="161"/>
                                        </p:tgtEl>
                                      </p:cBhvr>
                                    </p:animEffect>
                                    <p:set>
                                      <p:cBhvr>
                                        <p:cTn id="931" dur="1" fill="hold">
                                          <p:stCondLst>
                                            <p:cond delay="499"/>
                                          </p:stCondLst>
                                        </p:cTn>
                                        <p:tgtEl>
                                          <p:spTgt spid="161"/>
                                        </p:tgtEl>
                                        <p:attrNameLst>
                                          <p:attrName>style.visibility</p:attrName>
                                        </p:attrNameLst>
                                      </p:cBhvr>
                                      <p:to>
                                        <p:strVal val="hidden"/>
                                      </p:to>
                                    </p:set>
                                  </p:childTnLst>
                                </p:cTn>
                              </p:par>
                            </p:childTnLst>
                          </p:cTn>
                        </p:par>
                      </p:childTnLst>
                    </p:cTn>
                  </p:par>
                </p:childTnLst>
              </p:cTn>
              <p:nextCondLst>
                <p:cond evt="onClick" delay="0">
                  <p:tgtEl>
                    <p:spTgt spid="161"/>
                  </p:tgtEl>
                </p:cond>
              </p:nextCondLst>
            </p:seq>
            <p:seq concurrent="1" nextAc="seek">
              <p:cTn id="932" restart="whenNotActive" fill="hold" evtFilter="cancelBubble" nodeType="interactiveSeq">
                <p:stCondLst>
                  <p:cond evt="onClick" delay="0">
                    <p:tgtEl>
                      <p:spTgt spid="156"/>
                    </p:tgtEl>
                  </p:cond>
                </p:stCondLst>
                <p:endSync evt="end" delay="0">
                  <p:rtn val="all"/>
                </p:endSync>
                <p:childTnLst>
                  <p:par>
                    <p:cTn id="933" fill="hold" nodeType="clickPar">
                      <p:stCondLst>
                        <p:cond delay="0"/>
                      </p:stCondLst>
                      <p:childTnLst>
                        <p:par>
                          <p:cTn id="934" fill="hold" nodeType="withGroup">
                            <p:stCondLst>
                              <p:cond delay="0"/>
                            </p:stCondLst>
                            <p:childTnLst>
                              <p:par>
                                <p:cTn id="935" presetID="9" presetClass="exit" presetSubtype="0" fill="hold" grpId="0" nodeType="clickEffect">
                                  <p:stCondLst>
                                    <p:cond delay="0"/>
                                  </p:stCondLst>
                                  <p:childTnLst>
                                    <p:animEffect transition="out" filter="dissolve">
                                      <p:cBhvr>
                                        <p:cTn id="936" dur="500"/>
                                        <p:tgtEl>
                                          <p:spTgt spid="156"/>
                                        </p:tgtEl>
                                      </p:cBhvr>
                                    </p:animEffect>
                                    <p:set>
                                      <p:cBhvr>
                                        <p:cTn id="937" dur="1" fill="hold">
                                          <p:stCondLst>
                                            <p:cond delay="499"/>
                                          </p:stCondLst>
                                        </p:cTn>
                                        <p:tgtEl>
                                          <p:spTgt spid="156"/>
                                        </p:tgtEl>
                                        <p:attrNameLst>
                                          <p:attrName>style.visibility</p:attrName>
                                        </p:attrNameLst>
                                      </p:cBhvr>
                                      <p:to>
                                        <p:strVal val="hidden"/>
                                      </p:to>
                                    </p:set>
                                  </p:childTnLst>
                                </p:cTn>
                              </p:par>
                            </p:childTnLst>
                          </p:cTn>
                        </p:par>
                      </p:childTnLst>
                    </p:cTn>
                  </p:par>
                </p:childTnLst>
              </p:cTn>
              <p:nextCondLst>
                <p:cond evt="onClick" delay="0">
                  <p:tgtEl>
                    <p:spTgt spid="156"/>
                  </p:tgtEl>
                </p:cond>
              </p:nextCondLst>
            </p:seq>
            <p:seq concurrent="1" nextAc="seek">
              <p:cTn id="938" restart="whenNotActive" fill="hold" evtFilter="cancelBubble" nodeType="interactiveSeq">
                <p:stCondLst>
                  <p:cond evt="onClick" delay="0">
                    <p:tgtEl>
                      <p:spTgt spid="157"/>
                    </p:tgtEl>
                  </p:cond>
                </p:stCondLst>
                <p:endSync evt="end" delay="0">
                  <p:rtn val="all"/>
                </p:endSync>
                <p:childTnLst>
                  <p:par>
                    <p:cTn id="939" fill="hold" nodeType="clickPar">
                      <p:stCondLst>
                        <p:cond delay="0"/>
                      </p:stCondLst>
                      <p:childTnLst>
                        <p:par>
                          <p:cTn id="940" fill="hold" nodeType="withGroup">
                            <p:stCondLst>
                              <p:cond delay="0"/>
                            </p:stCondLst>
                            <p:childTnLst>
                              <p:par>
                                <p:cTn id="941" presetID="9" presetClass="exit" presetSubtype="0" fill="hold" grpId="0" nodeType="clickEffect">
                                  <p:stCondLst>
                                    <p:cond delay="0"/>
                                  </p:stCondLst>
                                  <p:childTnLst>
                                    <p:animEffect transition="out" filter="dissolve">
                                      <p:cBhvr>
                                        <p:cTn id="942" dur="500"/>
                                        <p:tgtEl>
                                          <p:spTgt spid="157"/>
                                        </p:tgtEl>
                                      </p:cBhvr>
                                    </p:animEffect>
                                    <p:set>
                                      <p:cBhvr>
                                        <p:cTn id="943" dur="1" fill="hold">
                                          <p:stCondLst>
                                            <p:cond delay="499"/>
                                          </p:stCondLst>
                                        </p:cTn>
                                        <p:tgtEl>
                                          <p:spTgt spid="157"/>
                                        </p:tgtEl>
                                        <p:attrNameLst>
                                          <p:attrName>style.visibility</p:attrName>
                                        </p:attrNameLst>
                                      </p:cBhvr>
                                      <p:to>
                                        <p:strVal val="hidden"/>
                                      </p:to>
                                    </p:set>
                                  </p:childTnLst>
                                </p:cTn>
                              </p:par>
                            </p:childTnLst>
                          </p:cTn>
                        </p:par>
                      </p:childTnLst>
                    </p:cTn>
                  </p:par>
                </p:childTnLst>
              </p:cTn>
              <p:nextCondLst>
                <p:cond evt="onClick" delay="0">
                  <p:tgtEl>
                    <p:spTgt spid="157"/>
                  </p:tgtEl>
                </p:cond>
              </p:nextCondLst>
            </p:seq>
            <p:seq concurrent="1" nextAc="seek">
              <p:cTn id="944" restart="whenNotActive" fill="hold" evtFilter="cancelBubble" nodeType="interactiveSeq">
                <p:stCondLst>
                  <p:cond evt="onClick" delay="0">
                    <p:tgtEl>
                      <p:spTgt spid="158"/>
                    </p:tgtEl>
                  </p:cond>
                </p:stCondLst>
                <p:endSync evt="end" delay="0">
                  <p:rtn val="all"/>
                </p:endSync>
                <p:childTnLst>
                  <p:par>
                    <p:cTn id="945" fill="hold" nodeType="clickPar">
                      <p:stCondLst>
                        <p:cond delay="0"/>
                      </p:stCondLst>
                      <p:childTnLst>
                        <p:par>
                          <p:cTn id="946" fill="hold" nodeType="withGroup">
                            <p:stCondLst>
                              <p:cond delay="0"/>
                            </p:stCondLst>
                            <p:childTnLst>
                              <p:par>
                                <p:cTn id="947" presetID="9" presetClass="exit" presetSubtype="0" fill="hold" grpId="0" nodeType="clickEffect">
                                  <p:stCondLst>
                                    <p:cond delay="0"/>
                                  </p:stCondLst>
                                  <p:childTnLst>
                                    <p:animEffect transition="out" filter="dissolve">
                                      <p:cBhvr>
                                        <p:cTn id="948" dur="500"/>
                                        <p:tgtEl>
                                          <p:spTgt spid="158"/>
                                        </p:tgtEl>
                                      </p:cBhvr>
                                    </p:animEffect>
                                    <p:set>
                                      <p:cBhvr>
                                        <p:cTn id="949" dur="1" fill="hold">
                                          <p:stCondLst>
                                            <p:cond delay="499"/>
                                          </p:stCondLst>
                                        </p:cTn>
                                        <p:tgtEl>
                                          <p:spTgt spid="158"/>
                                        </p:tgtEl>
                                        <p:attrNameLst>
                                          <p:attrName>style.visibility</p:attrName>
                                        </p:attrNameLst>
                                      </p:cBhvr>
                                      <p:to>
                                        <p:strVal val="hidden"/>
                                      </p:to>
                                    </p:set>
                                  </p:childTnLst>
                                </p:cTn>
                              </p:par>
                            </p:childTnLst>
                          </p:cTn>
                        </p:par>
                      </p:childTnLst>
                    </p:cTn>
                  </p:par>
                </p:childTnLst>
              </p:cTn>
              <p:nextCondLst>
                <p:cond evt="onClick" delay="0">
                  <p:tgtEl>
                    <p:spTgt spid="158"/>
                  </p:tgtEl>
                </p:cond>
              </p:nextCondLst>
            </p:seq>
            <p:seq concurrent="1" nextAc="seek">
              <p:cTn id="950" restart="whenNotActive" fill="hold" evtFilter="cancelBubble" nodeType="interactiveSeq">
                <p:stCondLst>
                  <p:cond evt="onClick" delay="0">
                    <p:tgtEl>
                      <p:spTgt spid="159"/>
                    </p:tgtEl>
                  </p:cond>
                </p:stCondLst>
                <p:endSync evt="end" delay="0">
                  <p:rtn val="all"/>
                </p:endSync>
                <p:childTnLst>
                  <p:par>
                    <p:cTn id="951" fill="hold" nodeType="clickPar">
                      <p:stCondLst>
                        <p:cond delay="0"/>
                      </p:stCondLst>
                      <p:childTnLst>
                        <p:par>
                          <p:cTn id="952" fill="hold" nodeType="withGroup">
                            <p:stCondLst>
                              <p:cond delay="0"/>
                            </p:stCondLst>
                            <p:childTnLst>
                              <p:par>
                                <p:cTn id="953" presetID="9" presetClass="exit" presetSubtype="0" fill="hold" grpId="0" nodeType="clickEffect">
                                  <p:stCondLst>
                                    <p:cond delay="0"/>
                                  </p:stCondLst>
                                  <p:childTnLst>
                                    <p:animEffect transition="out" filter="dissolve">
                                      <p:cBhvr>
                                        <p:cTn id="954" dur="500"/>
                                        <p:tgtEl>
                                          <p:spTgt spid="159"/>
                                        </p:tgtEl>
                                      </p:cBhvr>
                                    </p:animEffect>
                                    <p:set>
                                      <p:cBhvr>
                                        <p:cTn id="955" dur="1" fill="hold">
                                          <p:stCondLst>
                                            <p:cond delay="499"/>
                                          </p:stCondLst>
                                        </p:cTn>
                                        <p:tgtEl>
                                          <p:spTgt spid="159"/>
                                        </p:tgtEl>
                                        <p:attrNameLst>
                                          <p:attrName>style.visibility</p:attrName>
                                        </p:attrNameLst>
                                      </p:cBhvr>
                                      <p:to>
                                        <p:strVal val="hidden"/>
                                      </p:to>
                                    </p:set>
                                  </p:childTnLst>
                                </p:cTn>
                              </p:par>
                            </p:childTnLst>
                          </p:cTn>
                        </p:par>
                      </p:childTnLst>
                    </p:cTn>
                  </p:par>
                </p:childTnLst>
              </p:cTn>
              <p:nextCondLst>
                <p:cond evt="onClick" delay="0">
                  <p:tgtEl>
                    <p:spTgt spid="159"/>
                  </p:tgtEl>
                </p:cond>
              </p:nextCondLst>
            </p:seq>
            <p:seq concurrent="1" nextAc="seek">
              <p:cTn id="956" restart="whenNotActive" fill="hold" evtFilter="cancelBubble" nodeType="interactiveSeq">
                <p:stCondLst>
                  <p:cond evt="onClick" delay="0">
                    <p:tgtEl>
                      <p:spTgt spid="160"/>
                    </p:tgtEl>
                  </p:cond>
                </p:stCondLst>
                <p:endSync evt="end" delay="0">
                  <p:rtn val="all"/>
                </p:endSync>
                <p:childTnLst>
                  <p:par>
                    <p:cTn id="957" fill="hold" nodeType="clickPar">
                      <p:stCondLst>
                        <p:cond delay="0"/>
                      </p:stCondLst>
                      <p:childTnLst>
                        <p:par>
                          <p:cTn id="958" fill="hold" nodeType="withGroup">
                            <p:stCondLst>
                              <p:cond delay="0"/>
                            </p:stCondLst>
                            <p:childTnLst>
                              <p:par>
                                <p:cTn id="959" presetID="9" presetClass="exit" presetSubtype="0" fill="hold" grpId="0" nodeType="clickEffect">
                                  <p:stCondLst>
                                    <p:cond delay="0"/>
                                  </p:stCondLst>
                                  <p:childTnLst>
                                    <p:animEffect transition="out" filter="dissolve">
                                      <p:cBhvr>
                                        <p:cTn id="960" dur="500"/>
                                        <p:tgtEl>
                                          <p:spTgt spid="160"/>
                                        </p:tgtEl>
                                      </p:cBhvr>
                                    </p:animEffect>
                                    <p:set>
                                      <p:cBhvr>
                                        <p:cTn id="961" dur="1" fill="hold">
                                          <p:stCondLst>
                                            <p:cond delay="499"/>
                                          </p:stCondLst>
                                        </p:cTn>
                                        <p:tgtEl>
                                          <p:spTgt spid="160"/>
                                        </p:tgtEl>
                                        <p:attrNameLst>
                                          <p:attrName>style.visibility</p:attrName>
                                        </p:attrNameLst>
                                      </p:cBhvr>
                                      <p:to>
                                        <p:strVal val="hidden"/>
                                      </p:to>
                                    </p:set>
                                  </p:childTnLst>
                                </p:cTn>
                              </p:par>
                            </p:childTnLst>
                          </p:cTn>
                        </p:par>
                      </p:childTnLst>
                    </p:cTn>
                  </p:par>
                </p:childTnLst>
              </p:cTn>
              <p:nextCondLst>
                <p:cond evt="onClick" delay="0">
                  <p:tgtEl>
                    <p:spTgt spid="160"/>
                  </p:tgtEl>
                </p:cond>
              </p:nextCondLst>
            </p:seq>
            <p:seq concurrent="1" nextAc="seek">
              <p:cTn id="962" restart="whenNotActive" fill="hold" evtFilter="cancelBubble" nodeType="interactiveSeq">
                <p:stCondLst>
                  <p:cond evt="onClick" delay="0">
                    <p:tgtEl>
                      <p:spTgt spid="162"/>
                    </p:tgtEl>
                  </p:cond>
                </p:stCondLst>
                <p:endSync evt="end" delay="0">
                  <p:rtn val="all"/>
                </p:endSync>
                <p:childTnLst>
                  <p:par>
                    <p:cTn id="963" fill="hold" nodeType="clickPar">
                      <p:stCondLst>
                        <p:cond delay="0"/>
                      </p:stCondLst>
                      <p:childTnLst>
                        <p:par>
                          <p:cTn id="964" fill="hold" nodeType="withGroup">
                            <p:stCondLst>
                              <p:cond delay="0"/>
                            </p:stCondLst>
                            <p:childTnLst>
                              <p:par>
                                <p:cTn id="965" presetID="9" presetClass="exit" presetSubtype="0" fill="hold" grpId="0" nodeType="clickEffect">
                                  <p:stCondLst>
                                    <p:cond delay="0"/>
                                  </p:stCondLst>
                                  <p:childTnLst>
                                    <p:animEffect transition="out" filter="dissolve">
                                      <p:cBhvr>
                                        <p:cTn id="966" dur="500"/>
                                        <p:tgtEl>
                                          <p:spTgt spid="162"/>
                                        </p:tgtEl>
                                      </p:cBhvr>
                                    </p:animEffect>
                                    <p:set>
                                      <p:cBhvr>
                                        <p:cTn id="967" dur="1" fill="hold">
                                          <p:stCondLst>
                                            <p:cond delay="499"/>
                                          </p:stCondLst>
                                        </p:cTn>
                                        <p:tgtEl>
                                          <p:spTgt spid="162"/>
                                        </p:tgtEl>
                                        <p:attrNameLst>
                                          <p:attrName>style.visibility</p:attrName>
                                        </p:attrNameLst>
                                      </p:cBhvr>
                                      <p:to>
                                        <p:strVal val="hidden"/>
                                      </p:to>
                                    </p:set>
                                  </p:childTnLst>
                                </p:cTn>
                              </p:par>
                            </p:childTnLst>
                          </p:cTn>
                        </p:par>
                      </p:childTnLst>
                    </p:cTn>
                  </p:par>
                </p:childTnLst>
              </p:cTn>
              <p:nextCondLst>
                <p:cond evt="onClick" delay="0">
                  <p:tgtEl>
                    <p:spTgt spid="162"/>
                  </p:tgtEl>
                </p:cond>
              </p:nextCondLst>
            </p:seq>
            <p:seq concurrent="1" nextAc="seek">
              <p:cTn id="968" restart="whenNotActive" fill="hold" evtFilter="cancelBubble" nodeType="interactiveSeq">
                <p:stCondLst>
                  <p:cond evt="onClick" delay="0">
                    <p:tgtEl>
                      <p:spTgt spid="164"/>
                    </p:tgtEl>
                  </p:cond>
                </p:stCondLst>
                <p:endSync evt="end" delay="0">
                  <p:rtn val="all"/>
                </p:endSync>
                <p:childTnLst>
                  <p:par>
                    <p:cTn id="969" fill="hold" nodeType="clickPar">
                      <p:stCondLst>
                        <p:cond delay="0"/>
                      </p:stCondLst>
                      <p:childTnLst>
                        <p:par>
                          <p:cTn id="970" fill="hold" nodeType="withGroup">
                            <p:stCondLst>
                              <p:cond delay="0"/>
                            </p:stCondLst>
                            <p:childTnLst>
                              <p:par>
                                <p:cTn id="971" presetID="9" presetClass="exit" presetSubtype="0" fill="hold" grpId="0" nodeType="clickEffect">
                                  <p:stCondLst>
                                    <p:cond delay="0"/>
                                  </p:stCondLst>
                                  <p:childTnLst>
                                    <p:animEffect transition="out" filter="dissolve">
                                      <p:cBhvr>
                                        <p:cTn id="972" dur="500"/>
                                        <p:tgtEl>
                                          <p:spTgt spid="164"/>
                                        </p:tgtEl>
                                      </p:cBhvr>
                                    </p:animEffect>
                                    <p:set>
                                      <p:cBhvr>
                                        <p:cTn id="973" dur="1" fill="hold">
                                          <p:stCondLst>
                                            <p:cond delay="499"/>
                                          </p:stCondLst>
                                        </p:cTn>
                                        <p:tgtEl>
                                          <p:spTgt spid="164"/>
                                        </p:tgtEl>
                                        <p:attrNameLst>
                                          <p:attrName>style.visibility</p:attrName>
                                        </p:attrNameLst>
                                      </p:cBhvr>
                                      <p:to>
                                        <p:strVal val="hidden"/>
                                      </p:to>
                                    </p:set>
                                  </p:childTnLst>
                                </p:cTn>
                              </p:par>
                            </p:childTnLst>
                          </p:cTn>
                        </p:par>
                      </p:childTnLst>
                    </p:cTn>
                  </p:par>
                </p:childTnLst>
              </p:cTn>
              <p:nextCondLst>
                <p:cond evt="onClick" delay="0">
                  <p:tgtEl>
                    <p:spTgt spid="164"/>
                  </p:tgtEl>
                </p:cond>
              </p:nextCondLst>
            </p:seq>
            <p:seq concurrent="1" nextAc="seek">
              <p:cTn id="974" restart="whenNotActive" fill="hold" evtFilter="cancelBubble" nodeType="interactiveSeq">
                <p:stCondLst>
                  <p:cond evt="onClick" delay="0">
                    <p:tgtEl>
                      <p:spTgt spid="163"/>
                    </p:tgtEl>
                  </p:cond>
                </p:stCondLst>
                <p:endSync evt="end" delay="0">
                  <p:rtn val="all"/>
                </p:endSync>
                <p:childTnLst>
                  <p:par>
                    <p:cTn id="975" fill="hold" nodeType="clickPar">
                      <p:stCondLst>
                        <p:cond delay="0"/>
                      </p:stCondLst>
                      <p:childTnLst>
                        <p:par>
                          <p:cTn id="976" fill="hold" nodeType="withGroup">
                            <p:stCondLst>
                              <p:cond delay="0"/>
                            </p:stCondLst>
                            <p:childTnLst>
                              <p:par>
                                <p:cTn id="977" presetID="9" presetClass="exit" presetSubtype="0" fill="hold" grpId="0" nodeType="clickEffect">
                                  <p:stCondLst>
                                    <p:cond delay="0"/>
                                  </p:stCondLst>
                                  <p:childTnLst>
                                    <p:animEffect transition="out" filter="dissolve">
                                      <p:cBhvr>
                                        <p:cTn id="978" dur="500"/>
                                        <p:tgtEl>
                                          <p:spTgt spid="163"/>
                                        </p:tgtEl>
                                      </p:cBhvr>
                                    </p:animEffect>
                                    <p:set>
                                      <p:cBhvr>
                                        <p:cTn id="979" dur="1" fill="hold">
                                          <p:stCondLst>
                                            <p:cond delay="499"/>
                                          </p:stCondLst>
                                        </p:cTn>
                                        <p:tgtEl>
                                          <p:spTgt spid="163"/>
                                        </p:tgtEl>
                                        <p:attrNameLst>
                                          <p:attrName>style.visibility</p:attrName>
                                        </p:attrNameLst>
                                      </p:cBhvr>
                                      <p:to>
                                        <p:strVal val="hidden"/>
                                      </p:to>
                                    </p:set>
                                  </p:childTnLst>
                                </p:cTn>
                              </p:par>
                            </p:childTnLst>
                          </p:cTn>
                        </p:par>
                      </p:childTnLst>
                    </p:cTn>
                  </p:par>
                </p:childTnLst>
              </p:cTn>
              <p:nextCondLst>
                <p:cond evt="onClick" delay="0">
                  <p:tgtEl>
                    <p:spTgt spid="163"/>
                  </p:tgtEl>
                </p:cond>
              </p:nextCondLst>
            </p:seq>
            <p:seq concurrent="1" nextAc="seek">
              <p:cTn id="980" restart="whenNotActive" fill="hold" evtFilter="cancelBubble" nodeType="interactiveSeq">
                <p:stCondLst>
                  <p:cond evt="onClick" delay="0">
                    <p:tgtEl>
                      <p:spTgt spid="165"/>
                    </p:tgtEl>
                  </p:cond>
                </p:stCondLst>
                <p:endSync evt="end" delay="0">
                  <p:rtn val="all"/>
                </p:endSync>
                <p:childTnLst>
                  <p:par>
                    <p:cTn id="981" fill="hold" nodeType="clickPar">
                      <p:stCondLst>
                        <p:cond delay="0"/>
                      </p:stCondLst>
                      <p:childTnLst>
                        <p:par>
                          <p:cTn id="982" fill="hold" nodeType="withGroup">
                            <p:stCondLst>
                              <p:cond delay="0"/>
                            </p:stCondLst>
                            <p:childTnLst>
                              <p:par>
                                <p:cTn id="983" presetID="9" presetClass="exit" presetSubtype="0" fill="hold" grpId="0" nodeType="clickEffect">
                                  <p:stCondLst>
                                    <p:cond delay="0"/>
                                  </p:stCondLst>
                                  <p:childTnLst>
                                    <p:animEffect transition="out" filter="dissolve">
                                      <p:cBhvr>
                                        <p:cTn id="984" dur="500"/>
                                        <p:tgtEl>
                                          <p:spTgt spid="165"/>
                                        </p:tgtEl>
                                      </p:cBhvr>
                                    </p:animEffect>
                                    <p:set>
                                      <p:cBhvr>
                                        <p:cTn id="985" dur="1" fill="hold">
                                          <p:stCondLst>
                                            <p:cond delay="499"/>
                                          </p:stCondLst>
                                        </p:cTn>
                                        <p:tgtEl>
                                          <p:spTgt spid="165"/>
                                        </p:tgtEl>
                                        <p:attrNameLst>
                                          <p:attrName>style.visibility</p:attrName>
                                        </p:attrNameLst>
                                      </p:cBhvr>
                                      <p:to>
                                        <p:strVal val="hidden"/>
                                      </p:to>
                                    </p:set>
                                  </p:childTnLst>
                                </p:cTn>
                              </p:par>
                            </p:childTnLst>
                          </p:cTn>
                        </p:par>
                      </p:childTnLst>
                    </p:cTn>
                  </p:par>
                </p:childTnLst>
              </p:cTn>
              <p:nextCondLst>
                <p:cond evt="onClick" delay="0">
                  <p:tgtEl>
                    <p:spTgt spid="165"/>
                  </p:tgtEl>
                </p:cond>
              </p:nextCondLst>
            </p:seq>
            <p:seq concurrent="1" nextAc="seek">
              <p:cTn id="986" restart="whenNotActive" fill="hold" evtFilter="cancelBubble" nodeType="interactiveSeq">
                <p:stCondLst>
                  <p:cond evt="onClick" delay="0">
                    <p:tgtEl>
                      <p:spTgt spid="166"/>
                    </p:tgtEl>
                  </p:cond>
                </p:stCondLst>
                <p:endSync evt="end" delay="0">
                  <p:rtn val="all"/>
                </p:endSync>
                <p:childTnLst>
                  <p:par>
                    <p:cTn id="987" fill="hold" nodeType="clickPar">
                      <p:stCondLst>
                        <p:cond delay="0"/>
                      </p:stCondLst>
                      <p:childTnLst>
                        <p:par>
                          <p:cTn id="988" fill="hold" nodeType="withGroup">
                            <p:stCondLst>
                              <p:cond delay="0"/>
                            </p:stCondLst>
                            <p:childTnLst>
                              <p:par>
                                <p:cTn id="989" presetID="9" presetClass="exit" presetSubtype="0" fill="hold" grpId="0" nodeType="clickEffect">
                                  <p:stCondLst>
                                    <p:cond delay="0"/>
                                  </p:stCondLst>
                                  <p:childTnLst>
                                    <p:animEffect transition="out" filter="dissolve">
                                      <p:cBhvr>
                                        <p:cTn id="990" dur="500"/>
                                        <p:tgtEl>
                                          <p:spTgt spid="166"/>
                                        </p:tgtEl>
                                      </p:cBhvr>
                                    </p:animEffect>
                                    <p:set>
                                      <p:cBhvr>
                                        <p:cTn id="991" dur="1" fill="hold">
                                          <p:stCondLst>
                                            <p:cond delay="499"/>
                                          </p:stCondLst>
                                        </p:cTn>
                                        <p:tgtEl>
                                          <p:spTgt spid="166"/>
                                        </p:tgtEl>
                                        <p:attrNameLst>
                                          <p:attrName>style.visibility</p:attrName>
                                        </p:attrNameLst>
                                      </p:cBhvr>
                                      <p:to>
                                        <p:strVal val="hidden"/>
                                      </p:to>
                                    </p:set>
                                  </p:childTnLst>
                                </p:cTn>
                              </p:par>
                            </p:childTnLst>
                          </p:cTn>
                        </p:par>
                      </p:childTnLst>
                    </p:cTn>
                  </p:par>
                </p:childTnLst>
              </p:cTn>
              <p:nextCondLst>
                <p:cond evt="onClick" delay="0">
                  <p:tgtEl>
                    <p:spTgt spid="166"/>
                  </p:tgtEl>
                </p:cond>
              </p:nextCondLst>
            </p:seq>
            <p:seq concurrent="1" nextAc="seek">
              <p:cTn id="992" restart="whenNotActive" fill="hold" evtFilter="cancelBubble" nodeType="interactiveSeq">
                <p:stCondLst>
                  <p:cond evt="onClick" delay="0">
                    <p:tgtEl>
                      <p:spTgt spid="167"/>
                    </p:tgtEl>
                  </p:cond>
                </p:stCondLst>
                <p:endSync evt="end" delay="0">
                  <p:rtn val="all"/>
                </p:endSync>
                <p:childTnLst>
                  <p:par>
                    <p:cTn id="993" fill="hold" nodeType="clickPar">
                      <p:stCondLst>
                        <p:cond delay="0"/>
                      </p:stCondLst>
                      <p:childTnLst>
                        <p:par>
                          <p:cTn id="994" fill="hold" nodeType="withGroup">
                            <p:stCondLst>
                              <p:cond delay="0"/>
                            </p:stCondLst>
                            <p:childTnLst>
                              <p:par>
                                <p:cTn id="995" presetID="9" presetClass="exit" presetSubtype="0" fill="hold" grpId="0" nodeType="clickEffect">
                                  <p:stCondLst>
                                    <p:cond delay="0"/>
                                  </p:stCondLst>
                                  <p:childTnLst>
                                    <p:animEffect transition="out" filter="dissolve">
                                      <p:cBhvr>
                                        <p:cTn id="996" dur="500"/>
                                        <p:tgtEl>
                                          <p:spTgt spid="167"/>
                                        </p:tgtEl>
                                      </p:cBhvr>
                                    </p:animEffect>
                                    <p:set>
                                      <p:cBhvr>
                                        <p:cTn id="997" dur="1" fill="hold">
                                          <p:stCondLst>
                                            <p:cond delay="499"/>
                                          </p:stCondLst>
                                        </p:cTn>
                                        <p:tgtEl>
                                          <p:spTgt spid="167"/>
                                        </p:tgtEl>
                                        <p:attrNameLst>
                                          <p:attrName>style.visibility</p:attrName>
                                        </p:attrNameLst>
                                      </p:cBhvr>
                                      <p:to>
                                        <p:strVal val="hidden"/>
                                      </p:to>
                                    </p:set>
                                  </p:childTnLst>
                                </p:cTn>
                              </p:par>
                            </p:childTnLst>
                          </p:cTn>
                        </p:par>
                      </p:childTnLst>
                    </p:cTn>
                  </p:par>
                </p:childTnLst>
              </p:cTn>
              <p:nextCondLst>
                <p:cond evt="onClick" delay="0">
                  <p:tgtEl>
                    <p:spTgt spid="167"/>
                  </p:tgtEl>
                </p:cond>
              </p:nextCondLst>
            </p:seq>
            <p:seq concurrent="1" nextAc="seek">
              <p:cTn id="998" restart="whenNotActive" fill="hold" evtFilter="cancelBubble" nodeType="interactiveSeq">
                <p:stCondLst>
                  <p:cond evt="onClick" delay="0">
                    <p:tgtEl>
                      <p:spTgt spid="168"/>
                    </p:tgtEl>
                  </p:cond>
                </p:stCondLst>
                <p:endSync evt="end" delay="0">
                  <p:rtn val="all"/>
                </p:endSync>
                <p:childTnLst>
                  <p:par>
                    <p:cTn id="999" fill="hold" nodeType="clickPar">
                      <p:stCondLst>
                        <p:cond delay="0"/>
                      </p:stCondLst>
                      <p:childTnLst>
                        <p:par>
                          <p:cTn id="1000" fill="hold" nodeType="withGroup">
                            <p:stCondLst>
                              <p:cond delay="0"/>
                            </p:stCondLst>
                            <p:childTnLst>
                              <p:par>
                                <p:cTn id="1001" presetID="9" presetClass="exit" presetSubtype="0" fill="hold" grpId="0" nodeType="clickEffect">
                                  <p:stCondLst>
                                    <p:cond delay="0"/>
                                  </p:stCondLst>
                                  <p:childTnLst>
                                    <p:animEffect transition="out" filter="dissolve">
                                      <p:cBhvr>
                                        <p:cTn id="1002" dur="500"/>
                                        <p:tgtEl>
                                          <p:spTgt spid="168"/>
                                        </p:tgtEl>
                                      </p:cBhvr>
                                    </p:animEffect>
                                    <p:set>
                                      <p:cBhvr>
                                        <p:cTn id="1003" dur="1" fill="hold">
                                          <p:stCondLst>
                                            <p:cond delay="499"/>
                                          </p:stCondLst>
                                        </p:cTn>
                                        <p:tgtEl>
                                          <p:spTgt spid="168"/>
                                        </p:tgtEl>
                                        <p:attrNameLst>
                                          <p:attrName>style.visibility</p:attrName>
                                        </p:attrNameLst>
                                      </p:cBhvr>
                                      <p:to>
                                        <p:strVal val="hidden"/>
                                      </p:to>
                                    </p:set>
                                  </p:childTnLst>
                                </p:cTn>
                              </p:par>
                            </p:childTnLst>
                          </p:cTn>
                        </p:par>
                      </p:childTnLst>
                    </p:cTn>
                  </p:par>
                </p:childTnLst>
              </p:cTn>
              <p:nextCondLst>
                <p:cond evt="onClick" delay="0">
                  <p:tgtEl>
                    <p:spTgt spid="168"/>
                  </p:tgtEl>
                </p:cond>
              </p:nextCondLst>
            </p:seq>
            <p:seq concurrent="1" nextAc="seek">
              <p:cTn id="1004" restart="whenNotActive" fill="hold" evtFilter="cancelBubble" nodeType="interactiveSeq">
                <p:stCondLst>
                  <p:cond evt="onClick" delay="0">
                    <p:tgtEl>
                      <p:spTgt spid="170"/>
                    </p:tgtEl>
                  </p:cond>
                </p:stCondLst>
                <p:endSync evt="end" delay="0">
                  <p:rtn val="all"/>
                </p:endSync>
                <p:childTnLst>
                  <p:par>
                    <p:cTn id="1005" fill="hold" nodeType="clickPar">
                      <p:stCondLst>
                        <p:cond delay="0"/>
                      </p:stCondLst>
                      <p:childTnLst>
                        <p:par>
                          <p:cTn id="1006" fill="hold" nodeType="withGroup">
                            <p:stCondLst>
                              <p:cond delay="0"/>
                            </p:stCondLst>
                            <p:childTnLst>
                              <p:par>
                                <p:cTn id="1007" presetID="9" presetClass="exit" presetSubtype="0" fill="hold" grpId="0" nodeType="clickEffect">
                                  <p:stCondLst>
                                    <p:cond delay="0"/>
                                  </p:stCondLst>
                                  <p:childTnLst>
                                    <p:animEffect transition="out" filter="dissolve">
                                      <p:cBhvr>
                                        <p:cTn id="1008" dur="500"/>
                                        <p:tgtEl>
                                          <p:spTgt spid="170"/>
                                        </p:tgtEl>
                                      </p:cBhvr>
                                    </p:animEffect>
                                    <p:set>
                                      <p:cBhvr>
                                        <p:cTn id="1009" dur="1" fill="hold">
                                          <p:stCondLst>
                                            <p:cond delay="499"/>
                                          </p:stCondLst>
                                        </p:cTn>
                                        <p:tgtEl>
                                          <p:spTgt spid="170"/>
                                        </p:tgtEl>
                                        <p:attrNameLst>
                                          <p:attrName>style.visibility</p:attrName>
                                        </p:attrNameLst>
                                      </p:cBhvr>
                                      <p:to>
                                        <p:strVal val="hidden"/>
                                      </p:to>
                                    </p:set>
                                  </p:childTnLst>
                                </p:cTn>
                              </p:par>
                            </p:childTnLst>
                          </p:cTn>
                        </p:par>
                      </p:childTnLst>
                    </p:cTn>
                  </p:par>
                </p:childTnLst>
              </p:cTn>
              <p:nextCondLst>
                <p:cond evt="onClick" delay="0">
                  <p:tgtEl>
                    <p:spTgt spid="170"/>
                  </p:tgtEl>
                </p:cond>
              </p:nextCondLst>
            </p:seq>
          </p:childTnLst>
        </p:cTn>
      </p:par>
    </p:tnLst>
    <p:bldLst>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animBg="1"/>
      <p:bldP spid="176"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37" grpId="0" animBg="1"/>
      <p:bldP spid="3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18216" y="404664"/>
            <a:ext cx="8229600" cy="1728192"/>
          </a:xfrm>
        </p:spPr>
        <p:txBody>
          <a:bodyPr>
            <a:normAutofit/>
          </a:bodyPr>
          <a:lstStyle/>
          <a:p>
            <a:pPr algn="l"/>
            <a:r>
              <a:rPr lang="cs-CZ" dirty="0" smtClean="0"/>
              <a:t>1. Jaká je základní a další jednotky elektrického proudu?</a:t>
            </a:r>
            <a:endParaRPr lang="cs-CZ" dirty="0"/>
          </a:p>
        </p:txBody>
      </p:sp>
      <p:sp>
        <p:nvSpPr>
          <p:cNvPr id="8" name="Zástupný symbol pro obsah 7"/>
          <p:cNvSpPr>
            <a:spLocks noGrp="1"/>
          </p:cNvSpPr>
          <p:nvPr>
            <p:ph idx="1"/>
          </p:nvPr>
        </p:nvSpPr>
        <p:spPr>
          <a:xfrm>
            <a:off x="518864" y="5373216"/>
            <a:ext cx="8229600" cy="936104"/>
          </a:xfrm>
        </p:spPr>
        <p:txBody>
          <a:bodyPr>
            <a:normAutofit/>
          </a:bodyPr>
          <a:lstStyle/>
          <a:p>
            <a:pPr marL="0" indent="0">
              <a:buNone/>
            </a:pPr>
            <a:r>
              <a:rPr lang="cs-CZ" sz="2800" dirty="0" smtClean="0">
                <a:solidFill>
                  <a:srgbClr val="FF0000"/>
                </a:solidFill>
              </a:rPr>
              <a:t>A ampér, mA miliampér, </a:t>
            </a:r>
            <a:r>
              <a:rPr lang="cs-CZ" sz="2800" dirty="0" err="1" smtClean="0">
                <a:solidFill>
                  <a:srgbClr val="FF0000"/>
                </a:solidFill>
              </a:rPr>
              <a:t>kA</a:t>
            </a:r>
            <a:r>
              <a:rPr lang="cs-CZ" sz="2800" dirty="0" smtClean="0">
                <a:solidFill>
                  <a:srgbClr val="FF0000"/>
                </a:solidFill>
              </a:rPr>
              <a:t> kiloampér, MA megaampér</a:t>
            </a:r>
            <a:endParaRPr lang="en-US" sz="2800" dirty="0">
              <a:solidFill>
                <a:srgbClr val="FF0000"/>
              </a:solidFill>
            </a:endParaRPr>
          </a:p>
        </p:txBody>
      </p:sp>
      <p:sp>
        <p:nvSpPr>
          <p:cNvPr id="4" name="Veselý obličej 3"/>
          <p:cNvSpPr/>
          <p:nvPr/>
        </p:nvSpPr>
        <p:spPr>
          <a:xfrm>
            <a:off x="7524328" y="1917211"/>
            <a:ext cx="1152128" cy="1080120"/>
          </a:xfrm>
          <a:prstGeom prst="smileyFace">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p:cNvSpPr txBox="1"/>
          <p:nvPr/>
        </p:nvSpPr>
        <p:spPr>
          <a:xfrm>
            <a:off x="467544" y="4653136"/>
            <a:ext cx="2880320"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
        <p:nvSpPr>
          <p:cNvPr id="10" name="Zahnutá šipka doleva 9">
            <a:hlinkClick r:id="rId2" action="ppaction://hlinksldjump"/>
          </p:cNvPr>
          <p:cNvSpPr/>
          <p:nvPr/>
        </p:nvSpPr>
        <p:spPr>
          <a:xfrm>
            <a:off x="7812360" y="4825409"/>
            <a:ext cx="864096" cy="64807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val="1193190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childTnLst>
              </p:cTn>
              <p:nextCondLst>
                <p:cond evt="onClick" delay="0">
                  <p:tgtEl>
                    <p:spTgt spid="4"/>
                  </p:tgtEl>
                </p:cond>
              </p:nextCondLst>
            </p:seq>
          </p:childTnLst>
        </p:cTn>
      </p:par>
    </p:tnLst>
    <p:bldLst>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08590" y="188640"/>
            <a:ext cx="8229600" cy="1143000"/>
          </a:xfrm>
        </p:spPr>
        <p:txBody>
          <a:bodyPr/>
          <a:lstStyle/>
          <a:p>
            <a:pPr algn="l"/>
            <a:r>
              <a:rPr lang="cs-CZ" dirty="0" smtClean="0"/>
              <a:t>2. K čemu slouží transformátor?</a:t>
            </a:r>
            <a:endParaRPr lang="cs-CZ" dirty="0"/>
          </a:p>
        </p:txBody>
      </p:sp>
      <p:sp>
        <p:nvSpPr>
          <p:cNvPr id="5" name="Zástupný symbol pro obsah 4"/>
          <p:cNvSpPr>
            <a:spLocks noGrp="1"/>
          </p:cNvSpPr>
          <p:nvPr>
            <p:ph idx="1"/>
          </p:nvPr>
        </p:nvSpPr>
        <p:spPr>
          <a:xfrm>
            <a:off x="395536" y="5085184"/>
            <a:ext cx="6264696" cy="1252736"/>
          </a:xfrm>
        </p:spPr>
        <p:txBody>
          <a:bodyPr>
            <a:normAutofit/>
          </a:bodyPr>
          <a:lstStyle/>
          <a:p>
            <a:pPr marL="0" indent="0">
              <a:buNone/>
            </a:pPr>
            <a:r>
              <a:rPr lang="cs-CZ" sz="2800" dirty="0" smtClean="0">
                <a:solidFill>
                  <a:srgbClr val="FF0000"/>
                </a:solidFill>
              </a:rPr>
              <a:t>Ke změně napětí</a:t>
            </a:r>
            <a:endParaRPr lang="cs-CZ" sz="2800" dirty="0">
              <a:solidFill>
                <a:srgbClr val="FF0000"/>
              </a:solidFill>
            </a:endParaRPr>
          </a:p>
        </p:txBody>
      </p:sp>
      <p:sp>
        <p:nvSpPr>
          <p:cNvPr id="6" name="TextovéPole 5"/>
          <p:cNvSpPr txBox="1"/>
          <p:nvPr/>
        </p:nvSpPr>
        <p:spPr>
          <a:xfrm>
            <a:off x="395536" y="4365104"/>
            <a:ext cx="2736304"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
        <p:nvSpPr>
          <p:cNvPr id="7" name="Veselý obličej 6"/>
          <p:cNvSpPr/>
          <p:nvPr/>
        </p:nvSpPr>
        <p:spPr>
          <a:xfrm>
            <a:off x="7236296" y="1586707"/>
            <a:ext cx="1152128" cy="1080120"/>
          </a:xfrm>
          <a:prstGeom prst="smileyFace">
            <a:avLst/>
          </a:prstGeom>
          <a:solidFill>
            <a:srgbClr val="FF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Zahnutá šipka doleva 7">
            <a:hlinkClick r:id="rId2" action="ppaction://hlinksldjump"/>
          </p:cNvPr>
          <p:cNvSpPr/>
          <p:nvPr/>
        </p:nvSpPr>
        <p:spPr>
          <a:xfrm>
            <a:off x="7524328" y="4365104"/>
            <a:ext cx="864096" cy="64807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val="1058287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7"/>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l"/>
            <a:r>
              <a:rPr lang="cs-CZ" dirty="0" smtClean="0"/>
              <a:t>3. K určení pólů u cívky, kterou prochází proud slouží …….</a:t>
            </a:r>
            <a:endParaRPr lang="cs-CZ" dirty="0"/>
          </a:p>
        </p:txBody>
      </p:sp>
      <p:sp>
        <p:nvSpPr>
          <p:cNvPr id="4" name="Zástupný symbol pro obsah 3"/>
          <p:cNvSpPr>
            <a:spLocks noGrp="1"/>
          </p:cNvSpPr>
          <p:nvPr>
            <p:ph idx="1"/>
          </p:nvPr>
        </p:nvSpPr>
        <p:spPr>
          <a:xfrm>
            <a:off x="457200" y="4941168"/>
            <a:ext cx="5770984" cy="1184995"/>
          </a:xfrm>
        </p:spPr>
        <p:txBody>
          <a:bodyPr>
            <a:normAutofit/>
          </a:bodyPr>
          <a:lstStyle/>
          <a:p>
            <a:pPr marL="0" indent="0">
              <a:buNone/>
            </a:pPr>
            <a:r>
              <a:rPr lang="cs-CZ" sz="2800" dirty="0" smtClean="0">
                <a:solidFill>
                  <a:srgbClr val="FF0000"/>
                </a:solidFill>
              </a:rPr>
              <a:t>Ampérovo pravidlo pravé ruky</a:t>
            </a:r>
            <a:endParaRPr lang="cs-CZ" sz="2800" dirty="0">
              <a:solidFill>
                <a:srgbClr val="FF0000"/>
              </a:solidFill>
            </a:endParaRPr>
          </a:p>
        </p:txBody>
      </p:sp>
      <p:sp>
        <p:nvSpPr>
          <p:cNvPr id="5" name="TextovéPole 4"/>
          <p:cNvSpPr txBox="1"/>
          <p:nvPr/>
        </p:nvSpPr>
        <p:spPr>
          <a:xfrm>
            <a:off x="539552" y="4437112"/>
            <a:ext cx="1872208"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484784"/>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4380" y="4923461"/>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22538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050"/>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childTnLst>
              </p:cTn>
              <p:nextCondLst>
                <p:cond evt="onClick" delay="0">
                  <p:tgtEl>
                    <p:spTgt spid="2050"/>
                  </p:tgtEl>
                </p:cond>
              </p:nextCondLst>
            </p:seq>
          </p:childTnLst>
        </p:cTn>
      </p:par>
    </p:tnLst>
    <p:bldLst>
      <p:bldP spid="4"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611560" y="515715"/>
            <a:ext cx="8229600" cy="1143000"/>
          </a:xfrm>
        </p:spPr>
        <p:txBody>
          <a:bodyPr>
            <a:normAutofit fontScale="90000"/>
          </a:bodyPr>
          <a:lstStyle/>
          <a:p>
            <a:pPr algn="l"/>
            <a:r>
              <a:rPr lang="cs-CZ" dirty="0" smtClean="0"/>
              <a:t>4. Z jakých částí se skládá elektromotor?</a:t>
            </a:r>
            <a:endParaRPr lang="cs-CZ" dirty="0"/>
          </a:p>
        </p:txBody>
      </p:sp>
      <p:sp>
        <p:nvSpPr>
          <p:cNvPr id="5" name="Zástupný symbol pro obsah 4"/>
          <p:cNvSpPr>
            <a:spLocks noGrp="1"/>
          </p:cNvSpPr>
          <p:nvPr>
            <p:ph idx="1"/>
          </p:nvPr>
        </p:nvSpPr>
        <p:spPr>
          <a:xfrm>
            <a:off x="457200" y="4725144"/>
            <a:ext cx="6419056" cy="1401019"/>
          </a:xfrm>
        </p:spPr>
        <p:txBody>
          <a:bodyPr/>
          <a:lstStyle/>
          <a:p>
            <a:pPr marL="0" indent="0">
              <a:buNone/>
            </a:pPr>
            <a:r>
              <a:rPr lang="cs-CZ" dirty="0" smtClean="0">
                <a:solidFill>
                  <a:srgbClr val="FF0000"/>
                </a:solidFill>
              </a:rPr>
              <a:t>Stator, rotor, komutátor</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ovéPole 5"/>
          <p:cNvSpPr txBox="1"/>
          <p:nvPr/>
        </p:nvSpPr>
        <p:spPr>
          <a:xfrm>
            <a:off x="611560" y="4149080"/>
            <a:ext cx="2160240"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6164177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l"/>
            <a:r>
              <a:rPr lang="cs-CZ" dirty="0" smtClean="0"/>
              <a:t>5. Čím měříme elektrické napětí?</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voltmetrem</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3693461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692696"/>
            <a:ext cx="8229600" cy="1714202"/>
          </a:xfrm>
        </p:spPr>
        <p:txBody>
          <a:bodyPr>
            <a:noAutofit/>
          </a:bodyPr>
          <a:lstStyle/>
          <a:p>
            <a:pPr algn="l"/>
            <a:r>
              <a:rPr lang="cs-CZ" dirty="0" smtClean="0"/>
              <a:t>6. Co je základem zvonku?</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elektromagnet</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pic>
        <p:nvPicPr>
          <p:cNvPr id="2050" name="Picture 2" descr="C:\Users\Kabinet\AppData\Local\Microsoft\Windows\Temporary Internet Files\Content.IE5\21M44WCQ\MC900088712[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5856" y="2004884"/>
            <a:ext cx="1858061" cy="1789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420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476672"/>
            <a:ext cx="8229600" cy="1384077"/>
          </a:xfrm>
        </p:spPr>
        <p:txBody>
          <a:bodyPr>
            <a:noAutofit/>
          </a:bodyPr>
          <a:lstStyle/>
          <a:p>
            <a:pPr algn="l"/>
            <a:r>
              <a:rPr lang="cs-CZ" dirty="0" smtClean="0"/>
              <a:t>7. Co to jsou polovodiče?</a:t>
            </a:r>
            <a:endParaRPr lang="cs-CZ" dirty="0"/>
          </a:p>
        </p:txBody>
      </p:sp>
      <p:sp>
        <p:nvSpPr>
          <p:cNvPr id="5" name="Zástupný symbol pro obsah 4"/>
          <p:cNvSpPr>
            <a:spLocks noGrp="1"/>
          </p:cNvSpPr>
          <p:nvPr>
            <p:ph idx="1"/>
          </p:nvPr>
        </p:nvSpPr>
        <p:spPr>
          <a:xfrm>
            <a:off x="457200" y="5204121"/>
            <a:ext cx="6419056" cy="922042"/>
          </a:xfrm>
        </p:spPr>
        <p:txBody>
          <a:bodyPr>
            <a:normAutofit fontScale="92500" lnSpcReduction="10000"/>
          </a:bodyPr>
          <a:lstStyle/>
          <a:p>
            <a:pPr marL="0" indent="0">
              <a:buNone/>
            </a:pPr>
            <a:r>
              <a:rPr lang="cs-CZ" dirty="0" smtClean="0">
                <a:solidFill>
                  <a:srgbClr val="FF0000"/>
                </a:solidFill>
              </a:rPr>
              <a:t>Látky, které za určitých podmínek vedou elektrický proud</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2853413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1714202"/>
          </a:xfrm>
        </p:spPr>
        <p:txBody>
          <a:bodyPr>
            <a:normAutofit/>
          </a:bodyPr>
          <a:lstStyle/>
          <a:p>
            <a:pPr algn="l"/>
            <a:r>
              <a:rPr lang="cs-CZ" dirty="0" smtClean="0"/>
              <a:t>8. V jakých spotřebičích doma můžeme najít elektromotor?</a:t>
            </a:r>
            <a:endParaRPr lang="cs-CZ" dirty="0"/>
          </a:p>
        </p:txBody>
      </p:sp>
      <p:sp>
        <p:nvSpPr>
          <p:cNvPr id="5" name="Zástupný symbol pro obsah 4"/>
          <p:cNvSpPr>
            <a:spLocks noGrp="1"/>
          </p:cNvSpPr>
          <p:nvPr>
            <p:ph idx="1"/>
          </p:nvPr>
        </p:nvSpPr>
        <p:spPr>
          <a:xfrm>
            <a:off x="457200" y="5204120"/>
            <a:ext cx="6775028" cy="1105199"/>
          </a:xfrm>
        </p:spPr>
        <p:txBody>
          <a:bodyPr>
            <a:normAutofit/>
          </a:bodyPr>
          <a:lstStyle/>
          <a:p>
            <a:pPr marL="0" indent="0">
              <a:buNone/>
            </a:pPr>
            <a:r>
              <a:rPr lang="cs-CZ" dirty="0" smtClean="0">
                <a:solidFill>
                  <a:srgbClr val="FF0000"/>
                </a:solidFill>
              </a:rPr>
              <a:t>Pračka, myčka, šlehač, mixér, vysavač, …</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726994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1714202"/>
          </a:xfrm>
        </p:spPr>
        <p:txBody>
          <a:bodyPr>
            <a:normAutofit/>
          </a:bodyPr>
          <a:lstStyle/>
          <a:p>
            <a:pPr algn="l"/>
            <a:r>
              <a:rPr lang="cs-CZ" dirty="0" smtClean="0"/>
              <a:t>9. Jak se značí elektrický proud?</a:t>
            </a:r>
            <a:endParaRPr lang="cs-CZ" dirty="0"/>
          </a:p>
        </p:txBody>
      </p:sp>
      <p:sp>
        <p:nvSpPr>
          <p:cNvPr id="5" name="Zástupný symbol pro obsah 4"/>
          <p:cNvSpPr>
            <a:spLocks noGrp="1"/>
          </p:cNvSpPr>
          <p:nvPr>
            <p:ph idx="1"/>
          </p:nvPr>
        </p:nvSpPr>
        <p:spPr>
          <a:xfrm>
            <a:off x="1043608" y="5078063"/>
            <a:ext cx="4464496" cy="922042"/>
          </a:xfrm>
        </p:spPr>
        <p:txBody>
          <a:bodyPr/>
          <a:lstStyle/>
          <a:p>
            <a:pPr marL="0" indent="0">
              <a:buNone/>
            </a:pPr>
            <a:r>
              <a:rPr lang="cs-CZ" dirty="0" smtClean="0">
                <a:solidFill>
                  <a:srgbClr val="FF0000"/>
                </a:solidFill>
                <a:latin typeface="Times New Roman" pitchFamily="18" charset="0"/>
                <a:cs typeface="Times New Roman" pitchFamily="18" charset="0"/>
              </a:rPr>
              <a:t>I</a:t>
            </a:r>
            <a:endParaRPr lang="cs-CZ" dirty="0">
              <a:solidFill>
                <a:srgbClr val="FF0000"/>
              </a:solidFill>
              <a:latin typeface="Times New Roman" pitchFamily="18" charset="0"/>
              <a:cs typeface="Times New Roman" pitchFamily="18" charset="0"/>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193707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1642194"/>
          </a:xfrm>
        </p:spPr>
        <p:txBody>
          <a:bodyPr>
            <a:normAutofit fontScale="90000"/>
          </a:bodyPr>
          <a:lstStyle/>
          <a:p>
            <a:pPr algn="l"/>
            <a:r>
              <a:rPr lang="cs-CZ" dirty="0" smtClean="0"/>
              <a:t>10. Na které straně je severní pól cívky (na obrázku), kterou prochází elektrický proud?</a:t>
            </a:r>
            <a:endParaRPr lang="cs-CZ" dirty="0"/>
          </a:p>
        </p:txBody>
      </p:sp>
      <p:sp>
        <p:nvSpPr>
          <p:cNvPr id="5" name="Zástupný symbol pro obsah 4"/>
          <p:cNvSpPr>
            <a:spLocks noGrp="1"/>
          </p:cNvSpPr>
          <p:nvPr>
            <p:ph idx="1"/>
          </p:nvPr>
        </p:nvSpPr>
        <p:spPr>
          <a:xfrm>
            <a:off x="457200" y="5204120"/>
            <a:ext cx="7139136" cy="1393231"/>
          </a:xfrm>
        </p:spPr>
        <p:txBody>
          <a:bodyPr>
            <a:normAutofit fontScale="92500" lnSpcReduction="10000"/>
          </a:bodyPr>
          <a:lstStyle/>
          <a:p>
            <a:pPr marL="0" indent="0">
              <a:buNone/>
            </a:pPr>
            <a:r>
              <a:rPr lang="cs-CZ" dirty="0" smtClean="0">
                <a:solidFill>
                  <a:srgbClr val="FF0000"/>
                </a:solidFill>
              </a:rPr>
              <a:t>Protože proud jde od + k – přes obvod a pomocí Ampérova pravidla pravé ruky určíme, že severní pól </a:t>
            </a:r>
            <a:r>
              <a:rPr lang="cs-CZ" u="sng" dirty="0" smtClean="0">
                <a:solidFill>
                  <a:srgbClr val="FF0000"/>
                </a:solidFill>
              </a:rPr>
              <a:t>je vlevo u cívky</a:t>
            </a:r>
            <a:endParaRPr lang="cs-CZ" u="sng"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grpSp>
        <p:nvGrpSpPr>
          <p:cNvPr id="7" name="Skupina 6"/>
          <p:cNvGrpSpPr/>
          <p:nvPr/>
        </p:nvGrpSpPr>
        <p:grpSpPr>
          <a:xfrm>
            <a:off x="3455988" y="2474913"/>
            <a:ext cx="2232025" cy="2298381"/>
            <a:chOff x="3455988" y="2474913"/>
            <a:chExt cx="2232025" cy="2298381"/>
          </a:xfrm>
        </p:grpSpPr>
        <p:pic>
          <p:nvPicPr>
            <p:cNvPr id="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5988" y="2474913"/>
              <a:ext cx="2232025" cy="190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9627" y="3931919"/>
              <a:ext cx="183515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388133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12875" y="515715"/>
            <a:ext cx="8229600" cy="1143000"/>
          </a:xfrm>
        </p:spPr>
        <p:txBody>
          <a:bodyPr>
            <a:normAutofit fontScale="90000"/>
          </a:bodyPr>
          <a:lstStyle/>
          <a:p>
            <a:pPr algn="l"/>
            <a:r>
              <a:rPr lang="cs-CZ" dirty="0" smtClean="0"/>
              <a:t>11. Jak značíme efektivní hodnotu elektrického napětí?</a:t>
            </a:r>
            <a:endParaRPr lang="cs-CZ" dirty="0"/>
          </a:p>
        </p:txBody>
      </p:sp>
      <p:sp>
        <p:nvSpPr>
          <p:cNvPr id="5" name="Zástupný symbol pro obsah 4"/>
          <p:cNvSpPr>
            <a:spLocks noGrp="1"/>
          </p:cNvSpPr>
          <p:nvPr>
            <p:ph idx="1"/>
          </p:nvPr>
        </p:nvSpPr>
        <p:spPr>
          <a:xfrm>
            <a:off x="899592" y="5204121"/>
            <a:ext cx="1234480" cy="961183"/>
          </a:xfrm>
        </p:spPr>
        <p:txBody>
          <a:bodyPr>
            <a:normAutofit/>
          </a:bodyPr>
          <a:lstStyle/>
          <a:p>
            <a:pPr marL="0" indent="0">
              <a:buNone/>
            </a:pPr>
            <a:r>
              <a:rPr lang="cs-CZ" sz="4800" dirty="0" err="1" smtClean="0">
                <a:solidFill>
                  <a:srgbClr val="FF0000"/>
                </a:solidFill>
                <a:latin typeface="Times New Roman" pitchFamily="18" charset="0"/>
                <a:cs typeface="Times New Roman" pitchFamily="18" charset="0"/>
              </a:rPr>
              <a:t>U</a:t>
            </a:r>
            <a:r>
              <a:rPr lang="cs-CZ" sz="4800" baseline="-25000" dirty="0" err="1" smtClean="0">
                <a:solidFill>
                  <a:srgbClr val="FF0000"/>
                </a:solidFill>
                <a:latin typeface="Times New Roman" pitchFamily="18" charset="0"/>
                <a:cs typeface="Times New Roman" pitchFamily="18" charset="0"/>
              </a:rPr>
              <a:t>ef</a:t>
            </a:r>
            <a:endParaRPr lang="cs-CZ" sz="4800" dirty="0">
              <a:solidFill>
                <a:srgbClr val="FF0000"/>
              </a:solidFill>
              <a:latin typeface="Times New Roman" pitchFamily="18" charset="0"/>
              <a:cs typeface="Times New Roman" pitchFamily="18" charset="0"/>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38000368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pPr algn="l"/>
            <a:r>
              <a:rPr lang="cs-CZ" dirty="0" smtClean="0"/>
              <a:t>12. Jak vznikne polovodič typu N?</a:t>
            </a:r>
            <a:endParaRPr lang="cs-CZ" dirty="0"/>
          </a:p>
        </p:txBody>
      </p:sp>
      <p:sp>
        <p:nvSpPr>
          <p:cNvPr id="5" name="Zástupný symbol pro obsah 4"/>
          <p:cNvSpPr>
            <a:spLocks noGrp="1"/>
          </p:cNvSpPr>
          <p:nvPr>
            <p:ph idx="1"/>
          </p:nvPr>
        </p:nvSpPr>
        <p:spPr>
          <a:xfrm>
            <a:off x="457200" y="5204121"/>
            <a:ext cx="6419056" cy="922042"/>
          </a:xfrm>
        </p:spPr>
        <p:txBody>
          <a:bodyPr>
            <a:normAutofit fontScale="92500" lnSpcReduction="10000"/>
          </a:bodyPr>
          <a:lstStyle/>
          <a:p>
            <a:pPr marL="0" indent="0">
              <a:buNone/>
            </a:pPr>
            <a:r>
              <a:rPr lang="cs-CZ" dirty="0" smtClean="0">
                <a:solidFill>
                  <a:srgbClr val="FF0000"/>
                </a:solidFill>
              </a:rPr>
              <a:t>K prvku ze čtvrté </a:t>
            </a:r>
            <a:r>
              <a:rPr lang="cs-CZ" u="sng" dirty="0" smtClean="0">
                <a:solidFill>
                  <a:srgbClr val="FF0000"/>
                </a:solidFill>
              </a:rPr>
              <a:t>skupiny přidáme </a:t>
            </a:r>
            <a:r>
              <a:rPr lang="cs-CZ" dirty="0" smtClean="0">
                <a:solidFill>
                  <a:srgbClr val="FF0000"/>
                </a:solidFill>
              </a:rPr>
              <a:t>příměs z páté skupiny</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3662220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7"/>
            <a:ext cx="8229600" cy="1642195"/>
          </a:xfrm>
        </p:spPr>
        <p:txBody>
          <a:bodyPr>
            <a:normAutofit/>
          </a:bodyPr>
          <a:lstStyle/>
          <a:p>
            <a:pPr algn="l"/>
            <a:r>
              <a:rPr lang="cs-CZ" dirty="0" smtClean="0"/>
              <a:t>13. Které částice vedou elektrický proud v kovech?</a:t>
            </a:r>
            <a:endParaRPr lang="cs-CZ" dirty="0"/>
          </a:p>
        </p:txBody>
      </p:sp>
      <p:sp>
        <p:nvSpPr>
          <p:cNvPr id="5" name="Zástupný symbol pro obsah 4"/>
          <p:cNvSpPr>
            <a:spLocks noGrp="1"/>
          </p:cNvSpPr>
          <p:nvPr>
            <p:ph idx="1"/>
          </p:nvPr>
        </p:nvSpPr>
        <p:spPr>
          <a:xfrm>
            <a:off x="457200" y="5204120"/>
            <a:ext cx="6995120" cy="1033192"/>
          </a:xfrm>
        </p:spPr>
        <p:txBody>
          <a:bodyPr>
            <a:normAutofit lnSpcReduction="10000"/>
          </a:bodyPr>
          <a:lstStyle/>
          <a:p>
            <a:pPr marL="0" indent="0">
              <a:buNone/>
            </a:pPr>
            <a:r>
              <a:rPr lang="cs-CZ" dirty="0" smtClean="0">
                <a:solidFill>
                  <a:srgbClr val="FF0000"/>
                </a:solidFill>
              </a:rPr>
              <a:t>Kovy jsou pevná látka a tam vede elektrický proud </a:t>
            </a:r>
            <a:r>
              <a:rPr lang="cs-CZ" u="sng" dirty="0" smtClean="0">
                <a:solidFill>
                  <a:srgbClr val="FF0000"/>
                </a:solidFill>
              </a:rPr>
              <a:t>elektron</a:t>
            </a:r>
            <a:endParaRPr lang="cs-CZ" u="sng"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111321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251520" y="505690"/>
            <a:ext cx="8424936" cy="2923310"/>
          </a:xfrm>
        </p:spPr>
        <p:txBody>
          <a:bodyPr>
            <a:noAutofit/>
          </a:bodyPr>
          <a:lstStyle/>
          <a:p>
            <a:pPr algn="l"/>
            <a:r>
              <a:rPr lang="cs-CZ" sz="4000" dirty="0" smtClean="0"/>
              <a:t>14. Pohybujeme-li magnetem u cívky ke které je připojen ampérmetr zaznamenáme na něm výchylku. Jaký děj zde probíhá?</a:t>
            </a:r>
            <a:endParaRPr lang="cs-CZ" sz="4000"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Elektromagnetická indukce</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6477" y="2996952"/>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876250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764704"/>
            <a:ext cx="8229600" cy="1143000"/>
          </a:xfrm>
        </p:spPr>
        <p:txBody>
          <a:bodyPr>
            <a:normAutofit fontScale="90000"/>
          </a:bodyPr>
          <a:lstStyle/>
          <a:p>
            <a:pPr algn="l"/>
            <a:r>
              <a:rPr lang="cs-CZ" dirty="0" smtClean="0"/>
              <a:t>15. Čeho je důsledkem pokovování předmětů?</a:t>
            </a:r>
            <a:endParaRPr lang="cs-CZ" dirty="0"/>
          </a:p>
        </p:txBody>
      </p:sp>
      <p:sp>
        <p:nvSpPr>
          <p:cNvPr id="5" name="Zástupný symbol pro obsah 4"/>
          <p:cNvSpPr>
            <a:spLocks noGrp="1"/>
          </p:cNvSpPr>
          <p:nvPr>
            <p:ph idx="1"/>
          </p:nvPr>
        </p:nvSpPr>
        <p:spPr>
          <a:xfrm>
            <a:off x="457200" y="5204120"/>
            <a:ext cx="6775028" cy="1033191"/>
          </a:xfrm>
        </p:spPr>
        <p:txBody>
          <a:bodyPr>
            <a:normAutofit/>
          </a:bodyPr>
          <a:lstStyle/>
          <a:p>
            <a:pPr marL="0" indent="0">
              <a:buNone/>
            </a:pPr>
            <a:r>
              <a:rPr lang="cs-CZ" dirty="0" smtClean="0">
                <a:solidFill>
                  <a:srgbClr val="FF0000"/>
                </a:solidFill>
              </a:rPr>
              <a:t>Vedení elektrického proudu kapalinami</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7026063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706685"/>
            <a:ext cx="8435280" cy="1498179"/>
          </a:xfrm>
        </p:spPr>
        <p:txBody>
          <a:bodyPr>
            <a:normAutofit/>
          </a:bodyPr>
          <a:lstStyle/>
          <a:p>
            <a:pPr algn="l"/>
            <a:r>
              <a:rPr lang="cs-CZ" dirty="0" smtClean="0"/>
              <a:t>16. Na základě elektromagnetické indukce vzniká ……</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Střídavý proud (střídavé napětí)</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3006762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496168"/>
            <a:ext cx="8229600" cy="1714203"/>
          </a:xfrm>
        </p:spPr>
        <p:txBody>
          <a:bodyPr>
            <a:noAutofit/>
          </a:bodyPr>
          <a:lstStyle/>
          <a:p>
            <a:pPr algn="l"/>
            <a:r>
              <a:rPr lang="cs-CZ" dirty="0" smtClean="0"/>
              <a:t>17. Jak se jmenuje vynálezce žárovky?</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a:solidFill>
                  <a:srgbClr val="FF0000"/>
                </a:solidFill>
              </a:rPr>
              <a:t>Thomas Alva Edison</a:t>
            </a: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4176422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08491" y="260647"/>
            <a:ext cx="8229600" cy="1398067"/>
          </a:xfrm>
        </p:spPr>
        <p:txBody>
          <a:bodyPr>
            <a:noAutofit/>
          </a:bodyPr>
          <a:lstStyle/>
          <a:p>
            <a:pPr algn="l"/>
            <a:r>
              <a:rPr lang="cs-CZ" dirty="0" smtClean="0"/>
              <a:t>18. Co je to fotorezistor?</a:t>
            </a:r>
            <a:endParaRPr lang="cs-CZ" dirty="0"/>
          </a:p>
        </p:txBody>
      </p:sp>
      <p:sp>
        <p:nvSpPr>
          <p:cNvPr id="5" name="Zástupný symbol pro obsah 4"/>
          <p:cNvSpPr>
            <a:spLocks noGrp="1"/>
          </p:cNvSpPr>
          <p:nvPr>
            <p:ph idx="1"/>
          </p:nvPr>
        </p:nvSpPr>
        <p:spPr>
          <a:xfrm>
            <a:off x="457200" y="5204121"/>
            <a:ext cx="7139136" cy="922042"/>
          </a:xfrm>
        </p:spPr>
        <p:txBody>
          <a:bodyPr>
            <a:normAutofit fontScale="92500" lnSpcReduction="10000"/>
          </a:bodyPr>
          <a:lstStyle/>
          <a:p>
            <a:pPr marL="0" indent="0">
              <a:buNone/>
            </a:pPr>
            <a:r>
              <a:rPr lang="cs-CZ" dirty="0" smtClean="0">
                <a:solidFill>
                  <a:srgbClr val="FF0000"/>
                </a:solidFill>
              </a:rPr>
              <a:t>Elektronická polovodičová součástka, která reaguje na intenzitu osvětlení</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6711515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8"/>
            <a:ext cx="8229600" cy="2218258"/>
          </a:xfrm>
        </p:spPr>
        <p:txBody>
          <a:bodyPr>
            <a:normAutofit/>
          </a:bodyPr>
          <a:lstStyle/>
          <a:p>
            <a:pPr algn="l"/>
            <a:r>
              <a:rPr lang="cs-CZ" dirty="0" smtClean="0"/>
              <a:t>19. Jak nazýváme pevnou část elektromotoru?</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stator</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602086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05940" y="764704"/>
            <a:ext cx="8229600" cy="1143000"/>
          </a:xfrm>
        </p:spPr>
        <p:txBody>
          <a:bodyPr>
            <a:normAutofit fontScale="90000"/>
          </a:bodyPr>
          <a:lstStyle/>
          <a:p>
            <a:pPr algn="l"/>
            <a:r>
              <a:rPr lang="cs-CZ" dirty="0" smtClean="0"/>
              <a:t>20. V které části elektrárny se vyrábí elektrický proud?</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V generátoru</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30387603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7"/>
            <a:ext cx="8229600" cy="4162475"/>
          </a:xfrm>
        </p:spPr>
        <p:txBody>
          <a:bodyPr>
            <a:normAutofit fontScale="90000"/>
          </a:bodyPr>
          <a:lstStyle/>
          <a:p>
            <a:pPr algn="l"/>
            <a:r>
              <a:rPr lang="cs-CZ" dirty="0" smtClean="0"/>
              <a:t>21. Oblouková lampa je zdroj světla, v němž je světlo vyzařováno elektrickým obloukem  mezi dvěma elektrodami. Kterému českému vynálezci vděčí město Písek za jejich instalaci jako pouliční osvětlení v roce 1887. </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Františku Křižíkovi</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0285" y="3594971"/>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3885262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491346"/>
            <a:ext cx="8229600" cy="1714202"/>
          </a:xfrm>
        </p:spPr>
        <p:txBody>
          <a:bodyPr>
            <a:noAutofit/>
          </a:bodyPr>
          <a:lstStyle/>
          <a:p>
            <a:pPr algn="l"/>
            <a:r>
              <a:rPr lang="cs-CZ" dirty="0" smtClean="0"/>
              <a:t>22. Jak nazýváme kapalinu, která vede elektrický proud?</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elektrolyt</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798622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39552" y="515714"/>
            <a:ext cx="8229600" cy="1833165"/>
          </a:xfrm>
        </p:spPr>
        <p:txBody>
          <a:bodyPr>
            <a:normAutofit/>
          </a:bodyPr>
          <a:lstStyle/>
          <a:p>
            <a:pPr algn="l"/>
            <a:r>
              <a:rPr lang="cs-CZ" dirty="0" smtClean="0"/>
              <a:t>23. Co je to elektromagnet?</a:t>
            </a:r>
            <a:endParaRPr lang="cs-CZ" dirty="0"/>
          </a:p>
        </p:txBody>
      </p:sp>
      <p:sp>
        <p:nvSpPr>
          <p:cNvPr id="5" name="Zástupný symbol pro obsah 4"/>
          <p:cNvSpPr>
            <a:spLocks noGrp="1"/>
          </p:cNvSpPr>
          <p:nvPr>
            <p:ph idx="1"/>
          </p:nvPr>
        </p:nvSpPr>
        <p:spPr>
          <a:xfrm>
            <a:off x="395536" y="4869159"/>
            <a:ext cx="6995120" cy="1512169"/>
          </a:xfrm>
        </p:spPr>
        <p:txBody>
          <a:bodyPr>
            <a:normAutofit lnSpcReduction="10000"/>
          </a:bodyPr>
          <a:lstStyle/>
          <a:p>
            <a:pPr marL="0" indent="0">
              <a:buNone/>
            </a:pPr>
            <a:r>
              <a:rPr lang="cs-CZ" dirty="0" smtClean="0">
                <a:solidFill>
                  <a:srgbClr val="FF0000"/>
                </a:solidFill>
              </a:rPr>
              <a:t>Cívka s jádrem z magneticky měkké oceli, kterou prochází elektrický proud a tím se zde vytváří dočasné magnetické pole </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012547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27624" y="692696"/>
            <a:ext cx="7168712" cy="1384077"/>
          </a:xfrm>
        </p:spPr>
        <p:txBody>
          <a:bodyPr>
            <a:noAutofit/>
          </a:bodyPr>
          <a:lstStyle/>
          <a:p>
            <a:pPr algn="l"/>
            <a:r>
              <a:rPr lang="cs-CZ" dirty="0" smtClean="0"/>
              <a:t>24. Čím změříme elektrický proud?</a:t>
            </a:r>
            <a:endParaRPr lang="cs-CZ" dirty="0"/>
          </a:p>
        </p:txBody>
      </p:sp>
      <p:sp>
        <p:nvSpPr>
          <p:cNvPr id="5" name="Zástupný symbol pro obsah 4"/>
          <p:cNvSpPr>
            <a:spLocks noGrp="1"/>
          </p:cNvSpPr>
          <p:nvPr>
            <p:ph idx="1"/>
          </p:nvPr>
        </p:nvSpPr>
        <p:spPr>
          <a:xfrm>
            <a:off x="457200" y="5204121"/>
            <a:ext cx="6419056" cy="922042"/>
          </a:xfrm>
        </p:spPr>
        <p:txBody>
          <a:bodyPr/>
          <a:lstStyle/>
          <a:p>
            <a:pPr marL="0" indent="0">
              <a:buNone/>
            </a:pPr>
            <a:r>
              <a:rPr lang="cs-CZ" dirty="0" smtClean="0">
                <a:solidFill>
                  <a:srgbClr val="FF0000"/>
                </a:solidFill>
              </a:rPr>
              <a:t>ampérmetrem</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104510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29318" y="510892"/>
            <a:ext cx="8229600" cy="2251136"/>
          </a:xfrm>
        </p:spPr>
        <p:txBody>
          <a:bodyPr>
            <a:noAutofit/>
          </a:bodyPr>
          <a:lstStyle/>
          <a:p>
            <a:pPr algn="l"/>
            <a:r>
              <a:rPr lang="cs-CZ" dirty="0" smtClean="0"/>
              <a:t>25. Které částice zajišťují vedení elektrického proudu v plynných látkách?</a:t>
            </a:r>
            <a:endParaRPr lang="cs-CZ" dirty="0"/>
          </a:p>
        </p:txBody>
      </p:sp>
      <p:sp>
        <p:nvSpPr>
          <p:cNvPr id="5" name="Zástupný symbol pro obsah 4"/>
          <p:cNvSpPr>
            <a:spLocks noGrp="1"/>
          </p:cNvSpPr>
          <p:nvPr>
            <p:ph idx="1"/>
          </p:nvPr>
        </p:nvSpPr>
        <p:spPr>
          <a:xfrm>
            <a:off x="457200" y="5204121"/>
            <a:ext cx="6419056" cy="922042"/>
          </a:xfrm>
        </p:spPr>
        <p:txBody>
          <a:bodyPr>
            <a:normAutofit/>
          </a:bodyPr>
          <a:lstStyle/>
          <a:p>
            <a:pPr marL="0" indent="0">
              <a:buNone/>
            </a:pPr>
            <a:r>
              <a:rPr lang="cs-CZ" dirty="0" smtClean="0">
                <a:solidFill>
                  <a:srgbClr val="FF0000"/>
                </a:solidFill>
              </a:rPr>
              <a:t>Elektrony a ionty (anionty a kationty)</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336" y="2762028"/>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166455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57200" y="274637"/>
            <a:ext cx="8229600" cy="1935733"/>
          </a:xfrm>
        </p:spPr>
        <p:txBody>
          <a:bodyPr>
            <a:normAutofit fontScale="90000"/>
          </a:bodyPr>
          <a:lstStyle/>
          <a:p>
            <a:pPr algn="l"/>
            <a:r>
              <a:rPr lang="cs-CZ" dirty="0" smtClean="0"/>
              <a:t>26. Jaká je hodnota střídavého napětí, které odebíráme ze zásuvky?</a:t>
            </a:r>
            <a:endParaRPr lang="cs-CZ" dirty="0"/>
          </a:p>
        </p:txBody>
      </p:sp>
      <p:sp>
        <p:nvSpPr>
          <p:cNvPr id="5" name="Zástupný symbol pro obsah 4"/>
          <p:cNvSpPr>
            <a:spLocks noGrp="1"/>
          </p:cNvSpPr>
          <p:nvPr>
            <p:ph idx="1"/>
          </p:nvPr>
        </p:nvSpPr>
        <p:spPr>
          <a:xfrm>
            <a:off x="457200" y="4960332"/>
            <a:ext cx="6419056" cy="1165831"/>
          </a:xfrm>
        </p:spPr>
        <p:txBody>
          <a:bodyPr/>
          <a:lstStyle/>
          <a:p>
            <a:pPr marL="0" indent="0">
              <a:buNone/>
            </a:pPr>
            <a:r>
              <a:rPr lang="cs-CZ" dirty="0" smtClean="0">
                <a:solidFill>
                  <a:srgbClr val="FF0000"/>
                </a:solidFill>
              </a:rPr>
              <a:t>230 V</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866177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395536" y="332656"/>
            <a:ext cx="8229600" cy="1143000"/>
          </a:xfrm>
        </p:spPr>
        <p:txBody>
          <a:bodyPr>
            <a:normAutofit fontScale="90000"/>
          </a:bodyPr>
          <a:lstStyle/>
          <a:p>
            <a:pPr algn="l"/>
            <a:r>
              <a:rPr lang="cs-CZ" dirty="0" smtClean="0"/>
              <a:t>27. Jak je definovaná veličina perioda?</a:t>
            </a:r>
            <a:endParaRPr lang="cs-CZ" dirty="0"/>
          </a:p>
        </p:txBody>
      </p:sp>
      <p:sp>
        <p:nvSpPr>
          <p:cNvPr id="5" name="Zástupný symbol pro obsah 4"/>
          <p:cNvSpPr>
            <a:spLocks noGrp="1"/>
          </p:cNvSpPr>
          <p:nvPr>
            <p:ph idx="1"/>
          </p:nvPr>
        </p:nvSpPr>
        <p:spPr>
          <a:xfrm>
            <a:off x="457200" y="5204121"/>
            <a:ext cx="6419056" cy="922042"/>
          </a:xfrm>
        </p:spPr>
        <p:txBody>
          <a:bodyPr>
            <a:normAutofit fontScale="92500"/>
          </a:bodyPr>
          <a:lstStyle/>
          <a:p>
            <a:pPr marL="0" indent="0">
              <a:buNone/>
            </a:pPr>
            <a:r>
              <a:rPr lang="pl-PL" dirty="0">
                <a:solidFill>
                  <a:srgbClr val="FF0000"/>
                </a:solidFill>
              </a:rPr>
              <a:t>doba, za kterou se </a:t>
            </a:r>
            <a:r>
              <a:rPr lang="pl-PL" dirty="0" smtClean="0">
                <a:solidFill>
                  <a:srgbClr val="FF0000"/>
                </a:solidFill>
              </a:rPr>
              <a:t>průběh </a:t>
            </a:r>
            <a:r>
              <a:rPr lang="pl-PL" dirty="0">
                <a:solidFill>
                  <a:srgbClr val="FF0000"/>
                </a:solidFill>
              </a:rPr>
              <a:t>děje opakuje</a:t>
            </a: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228" y="1658715"/>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1933524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683568" y="764704"/>
            <a:ext cx="8229600" cy="1656184"/>
          </a:xfrm>
        </p:spPr>
        <p:txBody>
          <a:bodyPr>
            <a:noAutofit/>
          </a:bodyPr>
          <a:lstStyle/>
          <a:p>
            <a:pPr algn="l"/>
            <a:r>
              <a:rPr lang="cs-CZ" dirty="0" smtClean="0"/>
              <a:t>28. Jaká je jednotka frekvence a po které fyzikovi je pojmenována?</a:t>
            </a:r>
            <a:endParaRPr lang="cs-CZ" dirty="0"/>
          </a:p>
        </p:txBody>
      </p:sp>
      <p:sp>
        <p:nvSpPr>
          <p:cNvPr id="5" name="Zástupný symbol pro obsah 4"/>
          <p:cNvSpPr>
            <a:spLocks noGrp="1"/>
          </p:cNvSpPr>
          <p:nvPr>
            <p:ph idx="1"/>
          </p:nvPr>
        </p:nvSpPr>
        <p:spPr>
          <a:xfrm>
            <a:off x="457200" y="5204120"/>
            <a:ext cx="6923112" cy="1177207"/>
          </a:xfrm>
        </p:spPr>
        <p:txBody>
          <a:bodyPr>
            <a:normAutofit fontScale="92500"/>
          </a:bodyPr>
          <a:lstStyle/>
          <a:p>
            <a:pPr marL="0" indent="0">
              <a:buNone/>
            </a:pPr>
            <a:r>
              <a:rPr lang="cs-CZ" dirty="0" smtClean="0">
                <a:solidFill>
                  <a:srgbClr val="FF0000"/>
                </a:solidFill>
              </a:rPr>
              <a:t>Hz hertz, pojmenovaná po podle německého fyzika Heinricha Rudolfa Hertze</a:t>
            </a:r>
            <a:endParaRPr lang="cs-CZ" dirty="0">
              <a:solidFill>
                <a:srgbClr val="FF0000"/>
              </a:solidFill>
            </a:endParaRPr>
          </a:p>
        </p:txBody>
      </p:sp>
      <p:pic>
        <p:nvPicPr>
          <p:cNvPr id="3074" name="Picture 2">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4869159"/>
            <a:ext cx="884237"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4236" y="2636912"/>
            <a:ext cx="1176337" cy="110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395536" y="4437112"/>
            <a:ext cx="3024336" cy="523220"/>
          </a:xfrm>
          <a:prstGeom prst="rect">
            <a:avLst/>
          </a:prstGeom>
          <a:noFill/>
        </p:spPr>
        <p:txBody>
          <a:bodyPr wrap="square" rtlCol="0">
            <a:spAutoFit/>
          </a:bodyPr>
          <a:lstStyle/>
          <a:p>
            <a:r>
              <a:rPr lang="cs-CZ" sz="2800" dirty="0" smtClean="0">
                <a:solidFill>
                  <a:srgbClr val="FF0000"/>
                </a:solidFill>
              </a:rPr>
              <a:t>ODPOVĚĎ:</a:t>
            </a:r>
            <a:endParaRPr lang="cs-CZ" sz="2800" dirty="0">
              <a:solidFill>
                <a:srgbClr val="FF0000"/>
              </a:solidFill>
            </a:endParaRPr>
          </a:p>
        </p:txBody>
      </p:sp>
    </p:spTree>
    <p:extLst>
      <p:ext uri="{BB962C8B-B14F-4D97-AF65-F5344CB8AC3E}">
        <p14:creationId xmlns:p14="http://schemas.microsoft.com/office/powerpoint/2010/main" val="27615512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075"/>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nextCondLst>
                <p:cond evt="onClick" delay="0">
                  <p:tgtEl>
                    <p:spTgt spid="3075"/>
                  </p:tgtEl>
                </p:cond>
              </p:nextCondLst>
            </p:seq>
          </p:childTnLst>
        </p:cTn>
      </p:par>
    </p:tnLst>
    <p:bldLst>
      <p:bldP spid="5"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Nadpis 1"/>
          <p:cNvSpPr>
            <a:spLocks noGrp="1"/>
          </p:cNvSpPr>
          <p:nvPr>
            <p:ph type="title"/>
          </p:nvPr>
        </p:nvSpPr>
        <p:spPr/>
        <p:txBody>
          <a:bodyPr/>
          <a:lstStyle/>
          <a:p>
            <a:pPr algn="l"/>
            <a:r>
              <a:rPr lang="cs-CZ" smtClean="0"/>
              <a:t>Práce s prezentací:</a:t>
            </a:r>
          </a:p>
        </p:txBody>
      </p:sp>
      <p:sp>
        <p:nvSpPr>
          <p:cNvPr id="9219" name="Zástupný symbol pro obsah 2"/>
          <p:cNvSpPr>
            <a:spLocks noGrp="1"/>
          </p:cNvSpPr>
          <p:nvPr>
            <p:ph idx="1"/>
          </p:nvPr>
        </p:nvSpPr>
        <p:spPr/>
        <p:txBody>
          <a:bodyPr>
            <a:normAutofit fontScale="92500"/>
          </a:bodyPr>
          <a:lstStyle/>
          <a:p>
            <a:r>
              <a:rPr lang="cs-CZ" dirty="0" smtClean="0"/>
              <a:t>Žáci se rozdělí do dvou skupin. Hru začíná jedna skupina zvolením čísla otázky, která se aktivuje kliknutím. Správná odpověď se žákům ukáže po kliknutí na </a:t>
            </a:r>
            <a:r>
              <a:rPr lang="cs-CZ" dirty="0" err="1" smtClean="0"/>
              <a:t>smajlíka</a:t>
            </a:r>
            <a:r>
              <a:rPr lang="cs-CZ" dirty="0" smtClean="0"/>
              <a:t> a zpět na herní pole se přejde kliknutím na šipku. Jestliže družstvo odpoví správně zbarví se políčka příslušnou barvou. Hra vyhraje družstvo, které  propojí všechny tři strany nebo má více získaných políček.</a:t>
            </a:r>
          </a:p>
          <a:p>
            <a:r>
              <a:rPr lang="cs-CZ" dirty="0" smtClean="0"/>
              <a:t>Hru řídí učitel.</a:t>
            </a:r>
          </a:p>
        </p:txBody>
      </p:sp>
    </p:spTree>
    <p:extLst>
      <p:ext uri="{BB962C8B-B14F-4D97-AF65-F5344CB8AC3E}">
        <p14:creationId xmlns:p14="http://schemas.microsoft.com/office/powerpoint/2010/main" val="3545742665"/>
      </p:ext>
    </p:extLst>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242" name="Nadpis 1"/>
          <p:cNvSpPr>
            <a:spLocks noGrp="1"/>
          </p:cNvSpPr>
          <p:nvPr>
            <p:ph type="title"/>
          </p:nvPr>
        </p:nvSpPr>
        <p:spPr/>
        <p:txBody>
          <a:bodyPr/>
          <a:lstStyle/>
          <a:p>
            <a:pPr algn="l"/>
            <a:r>
              <a:rPr lang="cs-CZ" smtClean="0"/>
              <a:t>Použité zdroje:</a:t>
            </a:r>
          </a:p>
        </p:txBody>
      </p:sp>
      <p:sp>
        <p:nvSpPr>
          <p:cNvPr id="10243" name="Zástupný symbol pro obsah 2"/>
          <p:cNvSpPr>
            <a:spLocks noGrp="1"/>
          </p:cNvSpPr>
          <p:nvPr>
            <p:ph idx="1"/>
          </p:nvPr>
        </p:nvSpPr>
        <p:spPr/>
        <p:txBody>
          <a:bodyPr>
            <a:normAutofit/>
          </a:bodyPr>
          <a:lstStyle/>
          <a:p>
            <a:r>
              <a:rPr lang="cs-CZ" sz="2400" dirty="0" smtClean="0"/>
              <a:t>Obrázky jsou z galerie MS Office</a:t>
            </a:r>
          </a:p>
          <a:p>
            <a:r>
              <a:rPr lang="cs-CZ" sz="2400" dirty="0"/>
              <a:t>Není-li uvedeno jinak je materiál dílem autorky podle učebních osnov odpovídajících ŠVP vyučovaných podle učebnic:</a:t>
            </a:r>
          </a:p>
          <a:p>
            <a:pPr marL="0" indent="0">
              <a:buNone/>
            </a:pPr>
            <a:r>
              <a:rPr lang="cs-CZ" sz="2400" dirty="0"/>
              <a:t>KOLÁŘOVÁ, Růžena a Jiří BOHUNĚK. </a:t>
            </a:r>
            <a:r>
              <a:rPr lang="cs-CZ" sz="2400" i="1" dirty="0"/>
              <a:t>Fyzika pro 9. ročník základní školy</a:t>
            </a:r>
            <a:r>
              <a:rPr lang="cs-CZ" sz="2400" dirty="0"/>
              <a:t> [učebnice]. dotisk 1. vydání. Praha: Prometheus, spol. s r. o., 2003. učebnice pro základní školy. ISBN 80-7196-119-1. </a:t>
            </a:r>
            <a:endParaRPr lang="cs-CZ" sz="2400" dirty="0" smtClean="0"/>
          </a:p>
          <a:p>
            <a:pPr marL="0" indent="0">
              <a:buNone/>
            </a:pPr>
            <a:endParaRPr lang="cs-CZ" sz="2400" dirty="0">
              <a:effectLst/>
            </a:endParaRPr>
          </a:p>
          <a:p>
            <a:r>
              <a:rPr lang="cs-CZ" sz="2400" dirty="0" smtClean="0"/>
              <a:t>Citováno dne 19. 12. </a:t>
            </a:r>
            <a:r>
              <a:rPr lang="cs-CZ" sz="2400" smtClean="0"/>
              <a:t>2011</a:t>
            </a:r>
            <a:endParaRPr lang="cs-CZ" sz="2400" dirty="0">
              <a:effectLst/>
            </a:endParaRPr>
          </a:p>
        </p:txBody>
      </p:sp>
    </p:spTree>
    <p:extLst>
      <p:ext uri="{BB962C8B-B14F-4D97-AF65-F5344CB8AC3E}">
        <p14:creationId xmlns:p14="http://schemas.microsoft.com/office/powerpoint/2010/main" val="1259094905"/>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369</TotalTime>
  <Words>762</Words>
  <Application>Microsoft Office PowerPoint</Application>
  <PresentationFormat>Předvádění na obrazovce (4:3)</PresentationFormat>
  <Paragraphs>154</Paragraphs>
  <Slides>33</Slides>
  <Notes>2</Notes>
  <HiddenSlides>3</HiddenSlides>
  <MMClips>0</MMClips>
  <ScaleCrop>false</ScaleCrop>
  <HeadingPairs>
    <vt:vector size="4" baseType="variant">
      <vt:variant>
        <vt:lpstr>Motiv</vt:lpstr>
      </vt:variant>
      <vt:variant>
        <vt:i4>2</vt:i4>
      </vt:variant>
      <vt:variant>
        <vt:lpstr>Nadpisy snímků</vt:lpstr>
      </vt:variant>
      <vt:variant>
        <vt:i4>33</vt:i4>
      </vt:variant>
    </vt:vector>
  </HeadingPairs>
  <TitlesOfParts>
    <vt:vector size="35" baseType="lpstr">
      <vt:lpstr>Motiv systému Office</vt:lpstr>
      <vt:lpstr>Motiv sady Office</vt:lpstr>
      <vt:lpstr>Název školy: ZŠ Klášterec nad Ohří, Krátká 676 Autor: Mgr. Zdeňka Horská Název materiálu: VY_32_INOVACE_20_04_ AZ kvíz Číslo projektu: CZ.1.07/1.4.00/21.1115  </vt:lpstr>
      <vt:lpstr>AZ kvíz</vt:lpstr>
      <vt:lpstr>Prezentace aplikace PowerPoint</vt:lpstr>
      <vt:lpstr>1. Jaká je základní a další jednotky elektrického proudu?</vt:lpstr>
      <vt:lpstr>2. K čemu slouží transformátor?</vt:lpstr>
      <vt:lpstr>3. K určení pólů u cívky, kterou prochází proud slouží …….</vt:lpstr>
      <vt:lpstr>4. Z jakých částí se skládá elektromotor?</vt:lpstr>
      <vt:lpstr>5. Čím měříme elektrické napětí?</vt:lpstr>
      <vt:lpstr>6. Co je základem zvonku?</vt:lpstr>
      <vt:lpstr>7. Co to jsou polovodiče?</vt:lpstr>
      <vt:lpstr>8. V jakých spotřebičích doma můžeme najít elektromotor?</vt:lpstr>
      <vt:lpstr>9. Jak se značí elektrický proud?</vt:lpstr>
      <vt:lpstr>10. Na které straně je severní pól cívky (na obrázku), kterou prochází elektrický proud?</vt:lpstr>
      <vt:lpstr>11. Jak značíme efektivní hodnotu elektrického napětí?</vt:lpstr>
      <vt:lpstr>12. Jak vznikne polovodič typu N?</vt:lpstr>
      <vt:lpstr>13. Které částice vedou elektrický proud v kovech?</vt:lpstr>
      <vt:lpstr>14. Pohybujeme-li magnetem u cívky ke které je připojen ampérmetr zaznamenáme na něm výchylku. Jaký děj zde probíhá?</vt:lpstr>
      <vt:lpstr>15. Čeho je důsledkem pokovování předmětů?</vt:lpstr>
      <vt:lpstr>16. Na základě elektromagnetické indukce vzniká ……</vt:lpstr>
      <vt:lpstr>17. Jak se jmenuje vynálezce žárovky?</vt:lpstr>
      <vt:lpstr>18. Co je to fotorezistor?</vt:lpstr>
      <vt:lpstr>19. Jak nazýváme pevnou část elektromotoru?</vt:lpstr>
      <vt:lpstr>20. V které části elektrárny se vyrábí elektrický proud?</vt:lpstr>
      <vt:lpstr>21. Oblouková lampa je zdroj světla, v němž je světlo vyzařováno elektrickým obloukem  mezi dvěma elektrodami. Kterému českému vynálezci vděčí město Písek za jejich instalaci jako pouliční osvětlení v roce 1887. </vt:lpstr>
      <vt:lpstr>22. Jak nazýváme kapalinu, která vede elektrický proud?</vt:lpstr>
      <vt:lpstr>23. Co je to elektromagnet?</vt:lpstr>
      <vt:lpstr>24. Čím změříme elektrický proud?</vt:lpstr>
      <vt:lpstr>25. Které částice zajišťují vedení elektrického proudu v plynných látkách?</vt:lpstr>
      <vt:lpstr>26. Jaká je hodnota střídavého napětí, které odebíráme ze zásuvky?</vt:lpstr>
      <vt:lpstr>27. Jak je definovaná veličina perioda?</vt:lpstr>
      <vt:lpstr>28. Jaká je jednotka frekvence a po které fyzikovi je pojmenována?</vt:lpstr>
      <vt:lpstr>Práce s prezentací:</vt:lpstr>
      <vt:lpstr>Použité 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AZ kvíz</dc:title>
  <dc:creator>Kabinet</dc:creator>
  <cp:lastModifiedBy>Kabinet</cp:lastModifiedBy>
  <cp:revision>37</cp:revision>
  <dcterms:created xsi:type="dcterms:W3CDTF">2011-11-18T20:37:10Z</dcterms:created>
  <dcterms:modified xsi:type="dcterms:W3CDTF">2012-02-06T20:54:19Z</dcterms:modified>
</cp:coreProperties>
</file>