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9" r:id="rId4"/>
    <p:sldId id="257" r:id="rId5"/>
    <p:sldId id="258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redný štýl 2 - zvýrazneni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7.xml"/><Relationship Id="rId2" Type="http://schemas.openxmlformats.org/officeDocument/2006/relationships/slide" Target="../slides/slide6.xml"/><Relationship Id="rId1" Type="http://schemas.openxmlformats.org/officeDocument/2006/relationships/slide" Target="../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EB234E-BF23-45B9-B586-30595ADC4F39}" type="doc">
      <dgm:prSet loTypeId="urn:microsoft.com/office/officeart/2005/8/layout/list1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B939501-5E7E-4DC6-9640-3806EC52EE14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Dlouhé vlasy</a:t>
          </a:r>
          <a:endParaRPr lang="cs-CZ" dirty="0"/>
        </a:p>
      </dgm:t>
    </dgm:pt>
    <dgm:pt modelId="{482C191A-7021-49C8-ACF2-CC59A4C1F737}" type="parTrans" cxnId="{E52016B3-F362-4691-B2FD-9298AA180D59}">
      <dgm:prSet/>
      <dgm:spPr/>
      <dgm:t>
        <a:bodyPr/>
        <a:lstStyle/>
        <a:p>
          <a:endParaRPr lang="cs-CZ"/>
        </a:p>
      </dgm:t>
    </dgm:pt>
    <dgm:pt modelId="{A544ACFD-7FDB-4CF5-94CB-AC281636305D}" type="sibTrans" cxnId="{E52016B3-F362-4691-B2FD-9298AA180D59}">
      <dgm:prSet/>
      <dgm:spPr/>
      <dgm:t>
        <a:bodyPr/>
        <a:lstStyle/>
        <a:p>
          <a:endParaRPr lang="cs-CZ"/>
        </a:p>
      </dgm:t>
    </dgm:pt>
    <dgm:pt modelId="{4B2EC3D7-1219-4AAD-A75E-2246BC68B16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Krátké vlasy</a:t>
          </a:r>
          <a:endParaRPr lang="cs-CZ" dirty="0"/>
        </a:p>
      </dgm:t>
    </dgm:pt>
    <dgm:pt modelId="{34A5EB66-03F2-4458-93C3-EA2B04D3EB42}" type="parTrans" cxnId="{1625B3EB-D3A9-48A0-8EBB-37028A182A34}">
      <dgm:prSet/>
      <dgm:spPr/>
      <dgm:t>
        <a:bodyPr/>
        <a:lstStyle/>
        <a:p>
          <a:endParaRPr lang="cs-CZ"/>
        </a:p>
      </dgm:t>
    </dgm:pt>
    <dgm:pt modelId="{8C1E0967-516A-4596-A0A3-4469A79C613A}" type="sibTrans" cxnId="{1625B3EB-D3A9-48A0-8EBB-37028A182A34}">
      <dgm:prSet/>
      <dgm:spPr/>
      <dgm:t>
        <a:bodyPr/>
        <a:lstStyle/>
        <a:p>
          <a:endParaRPr lang="cs-CZ"/>
        </a:p>
      </dgm:t>
    </dgm:pt>
    <dgm:pt modelId="{C36D1933-887C-43B7-B680-C3FAC76C291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Chmýří, Lanugo</a:t>
          </a:r>
          <a:endParaRPr lang="cs-CZ" dirty="0"/>
        </a:p>
      </dgm:t>
    </dgm:pt>
    <dgm:pt modelId="{DF6DF1E2-1195-409D-8EE8-822F63FAFF00}" type="parTrans" cxnId="{921A50F8-5135-4AD7-885E-F545CB761BA8}">
      <dgm:prSet/>
      <dgm:spPr/>
      <dgm:t>
        <a:bodyPr/>
        <a:lstStyle/>
        <a:p>
          <a:endParaRPr lang="cs-CZ"/>
        </a:p>
      </dgm:t>
    </dgm:pt>
    <dgm:pt modelId="{7DC681EF-64BC-474F-90BE-56D7E48DD0B0}" type="sibTrans" cxnId="{921A50F8-5135-4AD7-885E-F545CB761BA8}">
      <dgm:prSet/>
      <dgm:spPr/>
      <dgm:t>
        <a:bodyPr/>
        <a:lstStyle/>
        <a:p>
          <a:endParaRPr lang="cs-CZ"/>
        </a:p>
      </dgm:t>
    </dgm:pt>
    <dgm:pt modelId="{72BB7BEC-C999-4757-B396-2E513E1CCB19}" type="pres">
      <dgm:prSet presAssocID="{72EB234E-BF23-45B9-B586-30595ADC4F3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38654F1-9790-450F-BD20-EC3A30445109}" type="pres">
      <dgm:prSet presAssocID="{3B939501-5E7E-4DC6-9640-3806EC52EE14}" presName="parentLin" presStyleCnt="0"/>
      <dgm:spPr/>
    </dgm:pt>
    <dgm:pt modelId="{D109717C-C651-43B4-A29E-284A84B911B8}" type="pres">
      <dgm:prSet presAssocID="{3B939501-5E7E-4DC6-9640-3806EC52EE14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932299F-D5E9-4E7C-9DC7-47196D26575E}" type="pres">
      <dgm:prSet presAssocID="{3B939501-5E7E-4DC6-9640-3806EC52EE14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0DBD32-A540-40D8-AA7C-68C2C4B3DEF4}" type="pres">
      <dgm:prSet presAssocID="{3B939501-5E7E-4DC6-9640-3806EC52EE14}" presName="negativeSpace" presStyleCnt="0"/>
      <dgm:spPr/>
    </dgm:pt>
    <dgm:pt modelId="{15E85EFB-DAED-42D5-82E5-6E4CAB3058FA}" type="pres">
      <dgm:prSet presAssocID="{3B939501-5E7E-4DC6-9640-3806EC52EE14}" presName="childText" presStyleLbl="conFgAcc1" presStyleIdx="0" presStyleCnt="3">
        <dgm:presLayoutVars>
          <dgm:bulletEnabled val="1"/>
        </dgm:presLayoutVars>
      </dgm:prSet>
      <dgm:spPr/>
    </dgm:pt>
    <dgm:pt modelId="{1733782F-5726-4DC6-90DA-B26AC1A63702}" type="pres">
      <dgm:prSet presAssocID="{A544ACFD-7FDB-4CF5-94CB-AC281636305D}" presName="spaceBetweenRectangles" presStyleCnt="0"/>
      <dgm:spPr/>
    </dgm:pt>
    <dgm:pt modelId="{01E4DAD0-4F07-4C57-BC9C-8A7B9239E59F}" type="pres">
      <dgm:prSet presAssocID="{4B2EC3D7-1219-4AAD-A75E-2246BC68B169}" presName="parentLin" presStyleCnt="0"/>
      <dgm:spPr/>
    </dgm:pt>
    <dgm:pt modelId="{737D69E8-A748-4380-9D8E-1E1371965622}" type="pres">
      <dgm:prSet presAssocID="{4B2EC3D7-1219-4AAD-A75E-2246BC68B16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142E6524-E6DC-4CE5-A688-67CE8C342E73}" type="pres">
      <dgm:prSet presAssocID="{4B2EC3D7-1219-4AAD-A75E-2246BC68B16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EA49EC-8988-4110-9CAB-C25569FCA1AB}" type="pres">
      <dgm:prSet presAssocID="{4B2EC3D7-1219-4AAD-A75E-2246BC68B169}" presName="negativeSpace" presStyleCnt="0"/>
      <dgm:spPr/>
    </dgm:pt>
    <dgm:pt modelId="{D9F1D5E1-767A-4EF3-846D-571D453D9819}" type="pres">
      <dgm:prSet presAssocID="{4B2EC3D7-1219-4AAD-A75E-2246BC68B169}" presName="childText" presStyleLbl="conFgAcc1" presStyleIdx="1" presStyleCnt="3">
        <dgm:presLayoutVars>
          <dgm:bulletEnabled val="1"/>
        </dgm:presLayoutVars>
      </dgm:prSet>
      <dgm:spPr/>
    </dgm:pt>
    <dgm:pt modelId="{D90B9A21-E84E-404D-863A-F559A643FE9B}" type="pres">
      <dgm:prSet presAssocID="{8C1E0967-516A-4596-A0A3-4469A79C613A}" presName="spaceBetweenRectangles" presStyleCnt="0"/>
      <dgm:spPr/>
    </dgm:pt>
    <dgm:pt modelId="{1763D254-E4D0-43F0-BF34-DBCE3FECBA7B}" type="pres">
      <dgm:prSet presAssocID="{C36D1933-887C-43B7-B680-C3FAC76C2910}" presName="parentLin" presStyleCnt="0"/>
      <dgm:spPr/>
    </dgm:pt>
    <dgm:pt modelId="{B85B5DBE-B58B-4C64-8AF1-94E09F844497}" type="pres">
      <dgm:prSet presAssocID="{C36D1933-887C-43B7-B680-C3FAC76C2910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51F0024E-9368-4C30-A906-DF13809E1E13}" type="pres">
      <dgm:prSet presAssocID="{C36D1933-887C-43B7-B680-C3FAC76C291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C9A6B2-55DB-4E7B-AE1A-8038EC22B5C4}" type="pres">
      <dgm:prSet presAssocID="{C36D1933-887C-43B7-B680-C3FAC76C2910}" presName="negativeSpace" presStyleCnt="0"/>
      <dgm:spPr/>
    </dgm:pt>
    <dgm:pt modelId="{CB10D3AE-804D-4831-B47D-3921BDD223F8}" type="pres">
      <dgm:prSet presAssocID="{C36D1933-887C-43B7-B680-C3FAC76C2910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D8D7E686-EC5A-45F9-AB55-99C3977F9953}" type="presOf" srcId="{72EB234E-BF23-45B9-B586-30595ADC4F39}" destId="{72BB7BEC-C999-4757-B396-2E513E1CCB19}" srcOrd="0" destOrd="0" presId="urn:microsoft.com/office/officeart/2005/8/layout/list1"/>
    <dgm:cxn modelId="{E52016B3-F362-4691-B2FD-9298AA180D59}" srcId="{72EB234E-BF23-45B9-B586-30595ADC4F39}" destId="{3B939501-5E7E-4DC6-9640-3806EC52EE14}" srcOrd="0" destOrd="0" parTransId="{482C191A-7021-49C8-ACF2-CC59A4C1F737}" sibTransId="{A544ACFD-7FDB-4CF5-94CB-AC281636305D}"/>
    <dgm:cxn modelId="{1625B3EB-D3A9-48A0-8EBB-37028A182A34}" srcId="{72EB234E-BF23-45B9-B586-30595ADC4F39}" destId="{4B2EC3D7-1219-4AAD-A75E-2246BC68B169}" srcOrd="1" destOrd="0" parTransId="{34A5EB66-03F2-4458-93C3-EA2B04D3EB42}" sibTransId="{8C1E0967-516A-4596-A0A3-4469A79C613A}"/>
    <dgm:cxn modelId="{0B6595E1-A4F8-4C89-A1AE-8A4F4A6EB826}" type="presOf" srcId="{4B2EC3D7-1219-4AAD-A75E-2246BC68B169}" destId="{737D69E8-A748-4380-9D8E-1E1371965622}" srcOrd="0" destOrd="0" presId="urn:microsoft.com/office/officeart/2005/8/layout/list1"/>
    <dgm:cxn modelId="{FEE1FF3F-7596-4519-8D66-A1257054ED66}" type="presOf" srcId="{3B939501-5E7E-4DC6-9640-3806EC52EE14}" destId="{D109717C-C651-43B4-A29E-284A84B911B8}" srcOrd="0" destOrd="0" presId="urn:microsoft.com/office/officeart/2005/8/layout/list1"/>
    <dgm:cxn modelId="{AF28EFBB-1179-4EAF-B2FF-0025583F7A4C}" type="presOf" srcId="{3B939501-5E7E-4DC6-9640-3806EC52EE14}" destId="{2932299F-D5E9-4E7C-9DC7-47196D26575E}" srcOrd="1" destOrd="0" presId="urn:microsoft.com/office/officeart/2005/8/layout/list1"/>
    <dgm:cxn modelId="{B7D606F1-04C6-47D5-81B9-11D3CC1FA63F}" type="presOf" srcId="{4B2EC3D7-1219-4AAD-A75E-2246BC68B169}" destId="{142E6524-E6DC-4CE5-A688-67CE8C342E73}" srcOrd="1" destOrd="0" presId="urn:microsoft.com/office/officeart/2005/8/layout/list1"/>
    <dgm:cxn modelId="{76F85839-4CE8-4303-8473-287594486DBC}" type="presOf" srcId="{C36D1933-887C-43B7-B680-C3FAC76C2910}" destId="{B85B5DBE-B58B-4C64-8AF1-94E09F844497}" srcOrd="0" destOrd="0" presId="urn:microsoft.com/office/officeart/2005/8/layout/list1"/>
    <dgm:cxn modelId="{921A50F8-5135-4AD7-885E-F545CB761BA8}" srcId="{72EB234E-BF23-45B9-B586-30595ADC4F39}" destId="{C36D1933-887C-43B7-B680-C3FAC76C2910}" srcOrd="2" destOrd="0" parTransId="{DF6DF1E2-1195-409D-8EE8-822F63FAFF00}" sibTransId="{7DC681EF-64BC-474F-90BE-56D7E48DD0B0}"/>
    <dgm:cxn modelId="{C445AEEC-40F1-43DB-8616-7270B258CD02}" type="presOf" srcId="{C36D1933-887C-43B7-B680-C3FAC76C2910}" destId="{51F0024E-9368-4C30-A906-DF13809E1E13}" srcOrd="1" destOrd="0" presId="urn:microsoft.com/office/officeart/2005/8/layout/list1"/>
    <dgm:cxn modelId="{20618D0B-AEDD-4C94-B9BF-BAB9B5B29CED}" type="presParOf" srcId="{72BB7BEC-C999-4757-B396-2E513E1CCB19}" destId="{E38654F1-9790-450F-BD20-EC3A30445109}" srcOrd="0" destOrd="0" presId="urn:microsoft.com/office/officeart/2005/8/layout/list1"/>
    <dgm:cxn modelId="{A33FF160-817E-4E10-ACE4-EF5AE4CF60EC}" type="presParOf" srcId="{E38654F1-9790-450F-BD20-EC3A30445109}" destId="{D109717C-C651-43B4-A29E-284A84B911B8}" srcOrd="0" destOrd="0" presId="urn:microsoft.com/office/officeart/2005/8/layout/list1"/>
    <dgm:cxn modelId="{08C09035-2D05-44F4-AD7A-7358C406B55A}" type="presParOf" srcId="{E38654F1-9790-450F-BD20-EC3A30445109}" destId="{2932299F-D5E9-4E7C-9DC7-47196D26575E}" srcOrd="1" destOrd="0" presId="urn:microsoft.com/office/officeart/2005/8/layout/list1"/>
    <dgm:cxn modelId="{B1829F3D-A4AB-49D0-A9AA-F0357D89AF25}" type="presParOf" srcId="{72BB7BEC-C999-4757-B396-2E513E1CCB19}" destId="{D80DBD32-A540-40D8-AA7C-68C2C4B3DEF4}" srcOrd="1" destOrd="0" presId="urn:microsoft.com/office/officeart/2005/8/layout/list1"/>
    <dgm:cxn modelId="{41C906E2-3872-4AD5-AD45-BDCBFA7EC132}" type="presParOf" srcId="{72BB7BEC-C999-4757-B396-2E513E1CCB19}" destId="{15E85EFB-DAED-42D5-82E5-6E4CAB3058FA}" srcOrd="2" destOrd="0" presId="urn:microsoft.com/office/officeart/2005/8/layout/list1"/>
    <dgm:cxn modelId="{1DDF207F-657E-473B-BC05-8A2A81E7D42C}" type="presParOf" srcId="{72BB7BEC-C999-4757-B396-2E513E1CCB19}" destId="{1733782F-5726-4DC6-90DA-B26AC1A63702}" srcOrd="3" destOrd="0" presId="urn:microsoft.com/office/officeart/2005/8/layout/list1"/>
    <dgm:cxn modelId="{9836CE82-4C0C-40E4-BB1A-C0C143DADB88}" type="presParOf" srcId="{72BB7BEC-C999-4757-B396-2E513E1CCB19}" destId="{01E4DAD0-4F07-4C57-BC9C-8A7B9239E59F}" srcOrd="4" destOrd="0" presId="urn:microsoft.com/office/officeart/2005/8/layout/list1"/>
    <dgm:cxn modelId="{31A90FA6-F2C5-4017-ADF8-959B4A5F9D91}" type="presParOf" srcId="{01E4DAD0-4F07-4C57-BC9C-8A7B9239E59F}" destId="{737D69E8-A748-4380-9D8E-1E1371965622}" srcOrd="0" destOrd="0" presId="urn:microsoft.com/office/officeart/2005/8/layout/list1"/>
    <dgm:cxn modelId="{0530D8AC-2EEA-45A2-B25B-531EBCFB1253}" type="presParOf" srcId="{01E4DAD0-4F07-4C57-BC9C-8A7B9239E59F}" destId="{142E6524-E6DC-4CE5-A688-67CE8C342E73}" srcOrd="1" destOrd="0" presId="urn:microsoft.com/office/officeart/2005/8/layout/list1"/>
    <dgm:cxn modelId="{3A582CA4-3A0C-43C5-BDB4-6555FCB4CF4F}" type="presParOf" srcId="{72BB7BEC-C999-4757-B396-2E513E1CCB19}" destId="{7DEA49EC-8988-4110-9CAB-C25569FCA1AB}" srcOrd="5" destOrd="0" presId="urn:microsoft.com/office/officeart/2005/8/layout/list1"/>
    <dgm:cxn modelId="{5E70F85C-6CC4-4835-912E-C8459B05DD1E}" type="presParOf" srcId="{72BB7BEC-C999-4757-B396-2E513E1CCB19}" destId="{D9F1D5E1-767A-4EF3-846D-571D453D9819}" srcOrd="6" destOrd="0" presId="urn:microsoft.com/office/officeart/2005/8/layout/list1"/>
    <dgm:cxn modelId="{07B4DF6A-5120-4168-BECF-94838A084FEA}" type="presParOf" srcId="{72BB7BEC-C999-4757-B396-2E513E1CCB19}" destId="{D90B9A21-E84E-404D-863A-F559A643FE9B}" srcOrd="7" destOrd="0" presId="urn:microsoft.com/office/officeart/2005/8/layout/list1"/>
    <dgm:cxn modelId="{A8100E64-E3FF-4F62-A37E-96D42A5E6D4F}" type="presParOf" srcId="{72BB7BEC-C999-4757-B396-2E513E1CCB19}" destId="{1763D254-E4D0-43F0-BF34-DBCE3FECBA7B}" srcOrd="8" destOrd="0" presId="urn:microsoft.com/office/officeart/2005/8/layout/list1"/>
    <dgm:cxn modelId="{1B2C961B-65E1-43D5-A34C-2317383735D2}" type="presParOf" srcId="{1763D254-E4D0-43F0-BF34-DBCE3FECBA7B}" destId="{B85B5DBE-B58B-4C64-8AF1-94E09F844497}" srcOrd="0" destOrd="0" presId="urn:microsoft.com/office/officeart/2005/8/layout/list1"/>
    <dgm:cxn modelId="{D5F5A29A-E944-4CBB-B9E5-9C270731AAF8}" type="presParOf" srcId="{1763D254-E4D0-43F0-BF34-DBCE3FECBA7B}" destId="{51F0024E-9368-4C30-A906-DF13809E1E13}" srcOrd="1" destOrd="0" presId="urn:microsoft.com/office/officeart/2005/8/layout/list1"/>
    <dgm:cxn modelId="{55DC4DFD-FD76-4847-8AD9-753C6DC568C8}" type="presParOf" srcId="{72BB7BEC-C999-4757-B396-2E513E1CCB19}" destId="{A6C9A6B2-55DB-4E7B-AE1A-8038EC22B5C4}" srcOrd="9" destOrd="0" presId="urn:microsoft.com/office/officeart/2005/8/layout/list1"/>
    <dgm:cxn modelId="{0DB2C028-9A1B-42F5-B6E3-86277EB7CA74}" type="presParOf" srcId="{72BB7BEC-C999-4757-B396-2E513E1CCB19}" destId="{CB10D3AE-804D-4831-B47D-3921BDD223F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 smtClean="0"/>
              <a:t>Kliknite sem a upravte štýl predlohy podnadpisov.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73AD2-BA32-4DBB-BFA7-B1362A931822}" type="datetimeFigureOut">
              <a:rPr lang="cs-CZ"/>
              <a:pPr>
                <a:defRPr/>
              </a:pPr>
              <a:t>15.8.2013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632C87-6D84-4803-8D36-08E0EC14E4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0AED1-1FAB-48D9-9022-4E08DE9394B3}" type="datetimeFigureOut">
              <a:rPr lang="cs-CZ"/>
              <a:pPr>
                <a:defRPr/>
              </a:pPr>
              <a:t>15.8.2013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F2A5F-4C96-4532-AB5E-72549E97BF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3AA22-6350-4632-9E6B-9D938643CE92}" type="datetimeFigureOut">
              <a:rPr lang="cs-CZ"/>
              <a:pPr>
                <a:defRPr/>
              </a:pPr>
              <a:t>15.8.2013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A13403-CF5A-46AD-8FBF-AF9841441E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A942E-0C2C-4B3D-8BD2-ECD75FE90382}" type="datetimeFigureOut">
              <a:rPr lang="cs-CZ"/>
              <a:pPr>
                <a:defRPr/>
              </a:pPr>
              <a:t>15.8.2013</a:t>
            </a:fld>
            <a:endParaRPr lang="cs-CZ"/>
          </a:p>
        </p:txBody>
      </p:sp>
      <p:sp>
        <p:nvSpPr>
          <p:cNvPr id="6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8DD6D1-4DE3-495F-9ED0-2BB8F60CA4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textu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6" name="Zástupný symbol obsah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7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E8953-92BE-477C-9129-81C4E03623D5}" type="datetimeFigureOut">
              <a:rPr lang="cs-CZ"/>
              <a:pPr>
                <a:defRPr/>
              </a:pPr>
              <a:t>15.8.2013</a:t>
            </a:fld>
            <a:endParaRPr lang="cs-CZ"/>
          </a:p>
        </p:txBody>
      </p:sp>
      <p:sp>
        <p:nvSpPr>
          <p:cNvPr id="8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78A1D0-D754-4CEC-B3E6-E807EC9B6C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0E1A73-456D-4690-93A6-B40C99C92E63}" type="datetimeFigureOut">
              <a:rPr lang="cs-CZ"/>
              <a:pPr>
                <a:defRPr/>
              </a:pPr>
              <a:t>15.8.2013</a:t>
            </a:fld>
            <a:endParaRPr lang="cs-CZ"/>
          </a:p>
        </p:txBody>
      </p:sp>
      <p:sp>
        <p:nvSpPr>
          <p:cNvPr id="4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61466-F840-441C-A110-F2EAA95640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C5BD6-846B-445F-B705-09DB4BDE42F0}" type="datetimeFigureOut">
              <a:rPr lang="cs-CZ"/>
              <a:pPr>
                <a:defRPr/>
              </a:pPr>
              <a:t>15.8.2013</a:t>
            </a:fld>
            <a:endParaRPr lang="cs-CZ"/>
          </a:p>
        </p:txBody>
      </p:sp>
      <p:sp>
        <p:nvSpPr>
          <p:cNvPr id="3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9B89CE-7385-4CFF-8DA6-22BBE66128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1542A-9725-4D79-A610-54E4500FABB4}" type="datetimeFigureOut">
              <a:rPr lang="cs-CZ"/>
              <a:pPr>
                <a:defRPr/>
              </a:pPr>
              <a:t>15.8.2013</a:t>
            </a:fld>
            <a:endParaRPr lang="cs-CZ"/>
          </a:p>
        </p:txBody>
      </p:sp>
      <p:sp>
        <p:nvSpPr>
          <p:cNvPr id="6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39AAD-2D6A-46F3-A641-A341770221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rázka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2FC61-83C4-4E59-BBB9-6026CD47B8FC}" type="datetimeFigureOut">
              <a:rPr lang="cs-CZ"/>
              <a:pPr>
                <a:defRPr/>
              </a:pPr>
              <a:t>15.8.2013</a:t>
            </a:fld>
            <a:endParaRPr lang="cs-CZ"/>
          </a:p>
        </p:txBody>
      </p:sp>
      <p:sp>
        <p:nvSpPr>
          <p:cNvPr id="6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03393-C5FE-4506-AC9B-F1ED9A1D05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20C47-E068-4CB7-8A4A-319136BFA54C}" type="datetimeFigureOut">
              <a:rPr lang="cs-CZ"/>
              <a:pPr>
                <a:defRPr/>
              </a:pPr>
              <a:t>15.8.2013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813FA8-88AA-480C-9522-FDB94ED679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842AA2-22C9-4C51-A17A-2A5C27F496A7}" type="datetimeFigureOut">
              <a:rPr lang="cs-CZ"/>
              <a:pPr>
                <a:defRPr/>
              </a:pPr>
              <a:t>15.8.2013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CBB82B-ABA3-4827-9833-64D6DB6D46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nadpisu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sk-SK" smtClean="0"/>
              <a:t>Kliknite sem a upravte štýl predlohy nadpisov.</a:t>
            </a:r>
            <a:endParaRPr lang="cs-CZ" smtClean="0"/>
          </a:p>
        </p:txBody>
      </p:sp>
      <p:sp>
        <p:nvSpPr>
          <p:cNvPr id="1027" name="Zástupný symbol textu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 smtClean="0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F418FB3-4A2E-4DE8-A630-EE81406B8FC5}" type="datetimeFigureOut">
              <a:rPr lang="cs-CZ"/>
              <a:pPr>
                <a:defRPr/>
              </a:pPr>
              <a:t>15.8.2013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D8CB53-B04F-4785-9CDE-3D78596BDA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3315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333375"/>
            <a:ext cx="6192837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2" descr="C:\Users\Natálka\Desktop\logo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77050" y="692150"/>
            <a:ext cx="15414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0" name="Group 38"/>
          <p:cNvGraphicFramePr>
            <a:graphicFrameLocks noGrp="1"/>
          </p:cNvGraphicFramePr>
          <p:nvPr/>
        </p:nvGraphicFramePr>
        <p:xfrm>
          <a:off x="323850" y="1700213"/>
          <a:ext cx="8569325" cy="4916487"/>
        </p:xfrm>
        <a:graphic>
          <a:graphicData uri="http://schemas.openxmlformats.org/drawingml/2006/table">
            <a:tbl>
              <a:tblPr/>
              <a:tblGrid>
                <a:gridCol w="2632075"/>
                <a:gridCol w="5937250"/>
              </a:tblGrid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CZ.1.07/1.5.00/34.0891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D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VYS _32_INOVACE_481_Vlasy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D0D0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4E9E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Vyšší odborná škola, Střední průmyslová škola a Střední odborná řemesel a služeb, Strakonice, Zvolenská 934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4E9E9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D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Bc. Petra Turková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D0D0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TEMATICKÝ CELEK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4E9E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Kadeřnické materiály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4E9E9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D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D0D0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4E9E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10. 7. 2013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4E9E9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D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určen k interaktivní výuce žáků prvního ročníku učebního oboru Kadeřník, přibližně na 20 minut. Žáci by si měli po předešlém výkladu procvičit a objasnit získané informace.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D0D0"/>
                    </a:solidFill>
                  </a:tcPr>
                </a:tc>
              </a:tr>
              <a:tr h="719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4E9E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Interaktivní formou zařadí různé druhy vlasů do skupin a následně si zkontrolují své odpovědi. Na závěr si získané znalosti ověří odpověděním souhrnných otázek, které mohou řešit samostatně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s následným zviditelněním správných odpovědí.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4E9E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4338" name="Zástupný symbol obsah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8800">
                <a:solidFill>
                  <a:schemeClr val="accent2">
                    <a:lumMod val="50000"/>
                  </a:schemeClr>
                </a:solidFill>
                <a:latin typeface="+mn-lt"/>
                <a:ea typeface="+mj-ea"/>
                <a:cs typeface="+mj-cs"/>
              </a:rPr>
              <a:t>Vlasy</a:t>
            </a:r>
            <a:endParaRPr lang="cs-CZ" sz="8800" dirty="0">
              <a:solidFill>
                <a:schemeClr val="accent2">
                  <a:lumMod val="50000"/>
                </a:schemeClr>
              </a:solidFill>
              <a:latin typeface="+mn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lokTextu 2"/>
          <p:cNvSpPr txBox="1"/>
          <p:nvPr/>
        </p:nvSpPr>
        <p:spPr>
          <a:xfrm>
            <a:off x="3563938" y="836613"/>
            <a:ext cx="1846262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 Zařazení</a:t>
            </a:r>
            <a:endParaRPr lang="cs-CZ" sz="3600" dirty="0">
              <a:solidFill>
                <a:schemeClr val="accent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2" name="BlokTextu 3"/>
          <p:cNvSpPr txBox="1">
            <a:spLocks noChangeArrowheads="1"/>
          </p:cNvSpPr>
          <p:nvPr/>
        </p:nvSpPr>
        <p:spPr bwMode="auto">
          <a:xfrm>
            <a:off x="1116013" y="2060575"/>
            <a:ext cx="6489700" cy="3602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u="sng">
                <a:latin typeface="Calibri" pitchFamily="34" charset="0"/>
              </a:rPr>
              <a:t> PŘÍDATNÉ KOŽNÍ ORGÁNY, KOŽNÍ ADNEXA</a:t>
            </a:r>
          </a:p>
          <a:p>
            <a:endParaRPr lang="cs-CZ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Vlasy </a:t>
            </a:r>
            <a:r>
              <a:rPr lang="cs-CZ">
                <a:latin typeface="Calibri" pitchFamily="34" charset="0"/>
              </a:rPr>
              <a:t>– tvoří porost hlavy a ostatní ochlupení těla</a:t>
            </a:r>
          </a:p>
          <a:p>
            <a:endParaRPr lang="cs-CZ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 </a:t>
            </a:r>
            <a:r>
              <a:rPr lang="cs-CZ" sz="2400">
                <a:latin typeface="Calibri" pitchFamily="34" charset="0"/>
              </a:rPr>
              <a:t>Nehty</a:t>
            </a:r>
            <a:r>
              <a:rPr lang="cs-CZ">
                <a:latin typeface="Calibri" pitchFamily="34" charset="0"/>
              </a:rPr>
              <a:t> – rohovinové ploténky na konci prstů</a:t>
            </a:r>
          </a:p>
          <a:p>
            <a:endParaRPr lang="cs-CZ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Mazové žlázy </a:t>
            </a:r>
            <a:r>
              <a:rPr lang="cs-CZ">
                <a:latin typeface="Calibri" pitchFamily="34" charset="0"/>
              </a:rPr>
              <a:t>– součástí vlasu, produkují maz na kožní povrch</a:t>
            </a:r>
          </a:p>
          <a:p>
            <a:endParaRPr lang="cs-CZ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Potní žlázy – </a:t>
            </a:r>
            <a:r>
              <a:rPr lang="cs-CZ">
                <a:latin typeface="Calibri" pitchFamily="34" charset="0"/>
              </a:rPr>
              <a:t>produkují pot na kožní povrch</a:t>
            </a:r>
          </a:p>
          <a:p>
            <a:pPr>
              <a:buFont typeface="Arial" charset="0"/>
              <a:buChar char="•"/>
            </a:pPr>
            <a:endParaRPr lang="cs-CZ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BlokTextu 5"/>
          <p:cNvSpPr txBox="1"/>
          <p:nvPr/>
        </p:nvSpPr>
        <p:spPr>
          <a:xfrm>
            <a:off x="3203575" y="404813"/>
            <a:ext cx="3109913" cy="8302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Druhy vlasů</a:t>
            </a:r>
            <a:endParaRPr lang="cs-CZ" sz="48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7" name="BlokTextu 3"/>
          <p:cNvSpPr txBox="1">
            <a:spLocks noChangeArrowheads="1"/>
          </p:cNvSpPr>
          <p:nvPr/>
        </p:nvSpPr>
        <p:spPr bwMode="auto">
          <a:xfrm>
            <a:off x="1619250" y="5516563"/>
            <a:ext cx="185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 flipH="1">
            <a:off x="3779838" y="836613"/>
            <a:ext cx="3492500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Dlouhé vlasy</a:t>
            </a:r>
            <a:endParaRPr lang="cs-CZ" sz="36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0" name="BlokTextu 2"/>
          <p:cNvSpPr txBox="1">
            <a:spLocks noChangeArrowheads="1"/>
          </p:cNvSpPr>
          <p:nvPr/>
        </p:nvSpPr>
        <p:spPr bwMode="auto">
          <a:xfrm>
            <a:off x="1331913" y="2060575"/>
            <a:ext cx="2143125" cy="4062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Vlasy na hlavě</a:t>
            </a:r>
          </a:p>
          <a:p>
            <a:pPr>
              <a:buFont typeface="Arial" charset="0"/>
              <a:buChar char="•"/>
            </a:pPr>
            <a:endParaRPr lang="cs-CZ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V podpaží</a:t>
            </a:r>
          </a:p>
          <a:p>
            <a:pPr>
              <a:buFont typeface="Arial" charset="0"/>
              <a:buChar char="•"/>
            </a:pPr>
            <a:endParaRPr lang="cs-CZ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Okolo genitálií</a:t>
            </a:r>
          </a:p>
          <a:p>
            <a:pPr>
              <a:buFont typeface="Arial" charset="0"/>
              <a:buChar char="•"/>
            </a:pPr>
            <a:endParaRPr lang="cs-CZ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Vousy</a:t>
            </a:r>
          </a:p>
          <a:p>
            <a:pPr>
              <a:buFont typeface="Arial" charset="0"/>
              <a:buChar char="•"/>
            </a:pPr>
            <a:endParaRPr lang="cs-CZ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7411" name="BlokTextu 3"/>
          <p:cNvSpPr txBox="1">
            <a:spLocks noChangeArrowheads="1"/>
          </p:cNvSpPr>
          <p:nvPr/>
        </p:nvSpPr>
        <p:spPr bwMode="auto">
          <a:xfrm>
            <a:off x="2916238" y="1484313"/>
            <a:ext cx="36258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Měkké a dorůstající největší délky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válna bublina 9"/>
          <p:cNvSpPr/>
          <p:nvPr/>
        </p:nvSpPr>
        <p:spPr>
          <a:xfrm>
            <a:off x="7019925" y="4797425"/>
            <a:ext cx="914400" cy="6127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3635375" y="908050"/>
            <a:ext cx="2935288" cy="6477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Krátké vlasy</a:t>
            </a:r>
            <a:endParaRPr lang="cs-CZ" sz="36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4" name="BlokTextu 2"/>
          <p:cNvSpPr txBox="1">
            <a:spLocks noChangeArrowheads="1"/>
          </p:cNvSpPr>
          <p:nvPr/>
        </p:nvSpPr>
        <p:spPr bwMode="auto">
          <a:xfrm>
            <a:off x="3492500" y="1628775"/>
            <a:ext cx="24384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Pevné, tuhé a nejsilnější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8435" name="BlokTextu 3"/>
          <p:cNvSpPr txBox="1">
            <a:spLocks noChangeArrowheads="1"/>
          </p:cNvSpPr>
          <p:nvPr/>
        </p:nvSpPr>
        <p:spPr bwMode="auto">
          <a:xfrm>
            <a:off x="1116013" y="2781300"/>
            <a:ext cx="2962275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Řasy</a:t>
            </a:r>
          </a:p>
          <a:p>
            <a:pPr>
              <a:buFont typeface="Arial" charset="0"/>
              <a:buChar char="•"/>
            </a:pPr>
            <a:endParaRPr lang="cs-CZ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Obočí</a:t>
            </a:r>
          </a:p>
          <a:p>
            <a:pPr>
              <a:buFont typeface="Arial" charset="0"/>
              <a:buChar char="•"/>
            </a:pPr>
            <a:endParaRPr lang="cs-CZ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Brvy v nose</a:t>
            </a:r>
          </a:p>
          <a:p>
            <a:pPr>
              <a:buFont typeface="Arial" charset="0"/>
              <a:buChar char="•"/>
            </a:pPr>
            <a:endParaRPr lang="cs-CZ" sz="24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Brvy ve zvukovodech</a:t>
            </a:r>
          </a:p>
        </p:txBody>
      </p:sp>
      <p:sp>
        <p:nvSpPr>
          <p:cNvPr id="5" name="Oválna bublina 4"/>
          <p:cNvSpPr/>
          <p:nvPr/>
        </p:nvSpPr>
        <p:spPr>
          <a:xfrm>
            <a:off x="7019925" y="4797425"/>
            <a:ext cx="914400" cy="6127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2987675" y="692150"/>
            <a:ext cx="3563938" cy="11398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Chmýří, Lanugo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58" name="BlokTextu 3"/>
          <p:cNvSpPr txBox="1">
            <a:spLocks noChangeArrowheads="1"/>
          </p:cNvSpPr>
          <p:nvPr/>
        </p:nvSpPr>
        <p:spPr bwMode="auto">
          <a:xfrm>
            <a:off x="3419475" y="1412875"/>
            <a:ext cx="21574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Nejjemnější, nejtenčí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9459" name="BlokTextu 4"/>
          <p:cNvSpPr txBox="1">
            <a:spLocks noChangeArrowheads="1"/>
          </p:cNvSpPr>
          <p:nvPr/>
        </p:nvSpPr>
        <p:spPr bwMode="auto">
          <a:xfrm>
            <a:off x="1619250" y="2636838"/>
            <a:ext cx="6372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Drobné ochlupení pokrývající povrch celého těla</a:t>
            </a:r>
          </a:p>
        </p:txBody>
      </p:sp>
      <p:sp>
        <p:nvSpPr>
          <p:cNvPr id="6" name="Oválna bublina 5"/>
          <p:cNvSpPr/>
          <p:nvPr/>
        </p:nvSpPr>
        <p:spPr>
          <a:xfrm>
            <a:off x="7164388" y="4724400"/>
            <a:ext cx="914400" cy="6127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3276600" y="765175"/>
            <a:ext cx="2724150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Testové otázky:</a:t>
            </a:r>
            <a:endParaRPr lang="cs-CZ" sz="32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2" name="BlokTextu 2"/>
          <p:cNvSpPr txBox="1">
            <a:spLocks noChangeArrowheads="1"/>
          </p:cNvSpPr>
          <p:nvPr/>
        </p:nvSpPr>
        <p:spPr bwMode="auto">
          <a:xfrm>
            <a:off x="827088" y="1773238"/>
            <a:ext cx="5513387" cy="313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>
                <a:latin typeface="Calibri" pitchFamily="34" charset="0"/>
              </a:rPr>
              <a:t>Mezi jaké orgány řadíme vlasy?</a:t>
            </a:r>
          </a:p>
          <a:p>
            <a:pPr marL="342900" indent="-342900">
              <a:buFontTx/>
              <a:buAutoNum type="arabicPeriod"/>
            </a:pPr>
            <a:endParaRPr lang="cs-CZ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>
                <a:latin typeface="Calibri" pitchFamily="34" charset="0"/>
              </a:rPr>
              <a:t>Co jsou to kožní adnexa, co vše do této skupiny patří?</a:t>
            </a:r>
          </a:p>
          <a:p>
            <a:pPr marL="342900" indent="-342900">
              <a:buFontTx/>
              <a:buAutoNum type="arabicPeriod"/>
            </a:pPr>
            <a:endParaRPr lang="cs-CZ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>
                <a:latin typeface="Calibri" pitchFamily="34" charset="0"/>
              </a:rPr>
              <a:t>Co patří do skupiny dlouhých vlasů?</a:t>
            </a:r>
          </a:p>
          <a:p>
            <a:pPr marL="342900" indent="-342900">
              <a:buFontTx/>
              <a:buAutoNum type="arabicPeriod"/>
            </a:pPr>
            <a:endParaRPr lang="cs-CZ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>
                <a:latin typeface="Calibri" pitchFamily="34" charset="0"/>
              </a:rPr>
              <a:t>Podle čeho se rozdělují vlasy do skupin?</a:t>
            </a:r>
          </a:p>
          <a:p>
            <a:pPr marL="342900" indent="-342900">
              <a:buFontTx/>
              <a:buAutoNum type="arabicPeriod"/>
            </a:pPr>
            <a:endParaRPr lang="cs-CZ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>
                <a:latin typeface="Calibri" pitchFamily="34" charset="0"/>
              </a:rPr>
              <a:t>Co je to LANUGO a kde se nachází?</a:t>
            </a:r>
          </a:p>
          <a:p>
            <a:pPr marL="342900" indent="-342900">
              <a:buFontTx/>
              <a:buAutoNum type="arabicPeriod"/>
            </a:pPr>
            <a:endParaRPr lang="cs-CZ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>
                <a:latin typeface="Calibri" pitchFamily="34" charset="0"/>
              </a:rPr>
              <a:t>Do jaké skupiny vlasů patří řasy?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2843213" y="549275"/>
            <a:ext cx="3660775" cy="6461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Správné odpovědi:</a:t>
            </a:r>
            <a:endParaRPr lang="cs-CZ" sz="36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6" name="BlokTextu 2"/>
          <p:cNvSpPr txBox="1">
            <a:spLocks noChangeArrowheads="1"/>
          </p:cNvSpPr>
          <p:nvPr/>
        </p:nvSpPr>
        <p:spPr bwMode="auto">
          <a:xfrm>
            <a:off x="1116013" y="1700213"/>
            <a:ext cx="6738937" cy="369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>
                <a:latin typeface="Calibri" pitchFamily="34" charset="0"/>
              </a:rPr>
              <a:t>Kožní adnexa (přídatné kožní orgány), vycházející z kožního ústrojí.</a:t>
            </a:r>
          </a:p>
          <a:p>
            <a:pPr marL="342900" indent="-342900">
              <a:buFontTx/>
              <a:buAutoNum type="arabicPeriod"/>
            </a:pPr>
            <a:endParaRPr lang="cs-CZ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>
                <a:latin typeface="Calibri" pitchFamily="34" charset="0"/>
              </a:rPr>
              <a:t>Přídatné kožní orgány, patří sem vlasy, nehty, mazové a potní žlázy.</a:t>
            </a:r>
          </a:p>
          <a:p>
            <a:pPr marL="342900" indent="-342900">
              <a:buFontTx/>
              <a:buAutoNum type="arabicPeriod"/>
            </a:pPr>
            <a:endParaRPr lang="cs-CZ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>
                <a:latin typeface="Calibri" pitchFamily="34" charset="0"/>
              </a:rPr>
              <a:t>Vlasy na hlavě, v podpaží, okolo genitálií, vousy.</a:t>
            </a:r>
          </a:p>
          <a:p>
            <a:pPr marL="342900" indent="-342900">
              <a:buFontTx/>
              <a:buAutoNum type="arabicPeriod"/>
            </a:pPr>
            <a:endParaRPr lang="cs-CZ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>
                <a:latin typeface="Calibri" pitchFamily="34" charset="0"/>
              </a:rPr>
              <a:t>Podle tloušťky a schopnosti dorůstat určité délky.</a:t>
            </a:r>
          </a:p>
          <a:p>
            <a:pPr marL="342900" indent="-342900">
              <a:buFontTx/>
              <a:buAutoNum type="arabicPeriod"/>
            </a:pPr>
            <a:endParaRPr lang="cs-CZ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>
                <a:latin typeface="Calibri" pitchFamily="34" charset="0"/>
              </a:rPr>
              <a:t>Chmýří pokrývající povrch celého těla.</a:t>
            </a:r>
          </a:p>
          <a:p>
            <a:pPr marL="342900" indent="-342900">
              <a:buFontTx/>
              <a:buAutoNum type="arabicPeriod"/>
            </a:pPr>
            <a:endParaRPr lang="cs-CZ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>
                <a:latin typeface="Calibri" pitchFamily="34" charset="0"/>
              </a:rPr>
              <a:t>Do skupiny krátkých vlasů.</a:t>
            </a:r>
          </a:p>
          <a:p>
            <a:pPr marL="342900" indent="-342900">
              <a:buFontTx/>
              <a:buAutoNum type="arabicPeriod"/>
            </a:pPr>
            <a:endParaRPr lang="cs-CZ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275</Words>
  <Application>Microsoft Office PowerPoint</Application>
  <PresentationFormat>On-screen Show (4:3)</PresentationFormat>
  <Paragraphs>82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Calibri</vt:lpstr>
      <vt:lpstr>Arial</vt:lpstr>
      <vt:lpstr>Motív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Vlasy</dc:title>
  <dc:creator>Natálka</dc:creator>
  <cp:lastModifiedBy>DUM</cp:lastModifiedBy>
  <cp:revision>31</cp:revision>
  <dcterms:created xsi:type="dcterms:W3CDTF">2013-07-12T18:00:37Z</dcterms:created>
  <dcterms:modified xsi:type="dcterms:W3CDTF">2013-08-15T05:34:42Z</dcterms:modified>
</cp:coreProperties>
</file>